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9"/>
  </p:notesMasterIdLst>
  <p:handoutMasterIdLst>
    <p:handoutMasterId r:id="rId20"/>
  </p:handoutMasterIdLst>
  <p:sldIdLst>
    <p:sldId id="289" r:id="rId5"/>
    <p:sldId id="268" r:id="rId6"/>
    <p:sldId id="295" r:id="rId7"/>
    <p:sldId id="276" r:id="rId8"/>
    <p:sldId id="274" r:id="rId9"/>
    <p:sldId id="282" r:id="rId10"/>
    <p:sldId id="280" r:id="rId11"/>
    <p:sldId id="281" r:id="rId12"/>
    <p:sldId id="301" r:id="rId13"/>
    <p:sldId id="285" r:id="rId14"/>
    <p:sldId id="283" r:id="rId15"/>
    <p:sldId id="287" r:id="rId16"/>
    <p:sldId id="299"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786"/>
    <a:srgbClr val="ED7D31"/>
    <a:srgbClr val="4472C4"/>
    <a:srgbClr val="E1DD23"/>
    <a:srgbClr val="CCC200"/>
    <a:srgbClr val="FFF200"/>
    <a:srgbClr val="A5333A"/>
    <a:srgbClr val="C8A66A"/>
    <a:srgbClr val="7B2F3D"/>
    <a:srgbClr val="8D2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88484" autoAdjust="0"/>
  </p:normalViewPr>
  <p:slideViewPr>
    <p:cSldViewPr snapToGrid="0">
      <p:cViewPr>
        <p:scale>
          <a:sx n="58" d="100"/>
          <a:sy n="58" d="100"/>
        </p:scale>
        <p:origin x="900" y="-8"/>
      </p:cViewPr>
      <p:guideLst/>
    </p:cSldViewPr>
  </p:slideViewPr>
  <p:notesTextViewPr>
    <p:cViewPr>
      <p:scale>
        <a:sx n="1" d="1"/>
        <a:sy n="1" d="1"/>
      </p:scale>
      <p:origin x="0" y="0"/>
    </p:cViewPr>
  </p:notesTextViewPr>
  <p:notesViewPr>
    <p:cSldViewPr snapToGrid="0">
      <p:cViewPr varScale="1">
        <p:scale>
          <a:sx n="60" d="100"/>
          <a:sy n="60" d="100"/>
        </p:scale>
        <p:origin x="1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2DB5A5-194D-4ACA-9111-34FB79A3275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EB22306-0261-489F-A12A-58FAB3DF4A74}">
      <dgm:prSet custT="1"/>
      <dgm:spPr/>
      <dgm:t>
        <a:bodyPr/>
        <a:lstStyle/>
        <a:p>
          <a:r>
            <a:rPr lang="en-US" sz="2200" dirty="0"/>
            <a:t>Download blank worksheets at </a:t>
          </a:r>
        </a:p>
      </dgm:t>
    </dgm:pt>
    <dgm:pt modelId="{52E56F7D-5F2B-4F24-B42B-618B889CE812}" type="parTrans" cxnId="{F85F3EEC-DEAA-490C-A296-F60D9BDF76C9}">
      <dgm:prSet/>
      <dgm:spPr/>
      <dgm:t>
        <a:bodyPr/>
        <a:lstStyle/>
        <a:p>
          <a:endParaRPr lang="en-US"/>
        </a:p>
      </dgm:t>
    </dgm:pt>
    <dgm:pt modelId="{546CEF55-F139-4921-B2E2-A5FB30394119}" type="sibTrans" cxnId="{F85F3EEC-DEAA-490C-A296-F60D9BDF76C9}">
      <dgm:prSet/>
      <dgm:spPr/>
      <dgm:t>
        <a:bodyPr/>
        <a:lstStyle/>
        <a:p>
          <a:endParaRPr lang="en-US"/>
        </a:p>
      </dgm:t>
    </dgm:pt>
    <dgm:pt modelId="{29C39042-B8E1-4F20-9ABB-5E457D592FA3}">
      <dgm:prSet custT="1"/>
      <dgm:spPr/>
      <dgm:t>
        <a:bodyPr/>
        <a:lstStyle/>
        <a:p>
          <a:endParaRPr lang="en-US" sz="2000" dirty="0">
            <a:solidFill>
              <a:srgbClr val="ED7D31"/>
            </a:solidFill>
          </a:endParaRPr>
        </a:p>
      </dgm:t>
    </dgm:pt>
    <dgm:pt modelId="{69E84278-184D-4D7E-AE23-428EE4570CE0}" type="parTrans" cxnId="{173759EB-B00E-41FA-BA08-A257237ACB44}">
      <dgm:prSet/>
      <dgm:spPr/>
      <dgm:t>
        <a:bodyPr/>
        <a:lstStyle/>
        <a:p>
          <a:endParaRPr lang="en-US"/>
        </a:p>
      </dgm:t>
    </dgm:pt>
    <dgm:pt modelId="{5311AA8E-0EE3-4F32-98FC-FE4BD618A39B}" type="sibTrans" cxnId="{173759EB-B00E-41FA-BA08-A257237ACB44}">
      <dgm:prSet/>
      <dgm:spPr/>
      <dgm:t>
        <a:bodyPr/>
        <a:lstStyle/>
        <a:p>
          <a:endParaRPr lang="en-US"/>
        </a:p>
      </dgm:t>
    </dgm:pt>
    <dgm:pt modelId="{CA790152-B96A-426B-BD78-A25462EFBFC4}">
      <dgm:prSet custT="1"/>
      <dgm:spPr/>
      <dgm:t>
        <a:bodyPr/>
        <a:lstStyle/>
        <a:p>
          <a:r>
            <a:rPr lang="en-US" sz="2200" dirty="0"/>
            <a:t>Give us feedback!</a:t>
          </a:r>
        </a:p>
      </dgm:t>
    </dgm:pt>
    <dgm:pt modelId="{8DC1BFAA-0A46-47EB-98F4-C404DC337678}" type="parTrans" cxnId="{3E5C3A23-6BF4-47F0-8F92-5349555D2C52}">
      <dgm:prSet/>
      <dgm:spPr/>
      <dgm:t>
        <a:bodyPr/>
        <a:lstStyle/>
        <a:p>
          <a:endParaRPr lang="en-US"/>
        </a:p>
      </dgm:t>
    </dgm:pt>
    <dgm:pt modelId="{7D6E9AD9-5DCA-408C-A302-E85FF7C8CF9A}" type="sibTrans" cxnId="{3E5C3A23-6BF4-47F0-8F92-5349555D2C52}">
      <dgm:prSet/>
      <dgm:spPr/>
      <dgm:t>
        <a:bodyPr/>
        <a:lstStyle/>
        <a:p>
          <a:endParaRPr lang="en-US"/>
        </a:p>
      </dgm:t>
    </dgm:pt>
    <dgm:pt modelId="{008C338F-C806-4EE5-842C-F61A7EE3A73B}">
      <dgm:prSet custT="1"/>
      <dgm:spPr/>
      <dgm:t>
        <a:bodyPr/>
        <a:lstStyle/>
        <a:p>
          <a:r>
            <a:rPr lang="en-US" sz="2400" dirty="0"/>
            <a:t>Any Questions?</a:t>
          </a:r>
        </a:p>
      </dgm:t>
    </dgm:pt>
    <dgm:pt modelId="{D9C8FE99-CBB3-463F-A13A-909BB9959841}" type="parTrans" cxnId="{A856138F-C051-4032-B564-6953A8A59464}">
      <dgm:prSet/>
      <dgm:spPr/>
      <dgm:t>
        <a:bodyPr/>
        <a:lstStyle/>
        <a:p>
          <a:endParaRPr lang="en-US"/>
        </a:p>
      </dgm:t>
    </dgm:pt>
    <dgm:pt modelId="{D1CAF7B1-107B-4230-BE9D-1A89B4EE17EE}" type="sibTrans" cxnId="{A856138F-C051-4032-B564-6953A8A59464}">
      <dgm:prSet/>
      <dgm:spPr/>
      <dgm:t>
        <a:bodyPr/>
        <a:lstStyle/>
        <a:p>
          <a:endParaRPr lang="en-US"/>
        </a:p>
      </dgm:t>
    </dgm:pt>
    <dgm:pt modelId="{448A8E57-BC2F-405A-9AF8-D33DA6C48B94}">
      <dgm:prSet custT="1"/>
      <dgm:spPr/>
      <dgm:t>
        <a:bodyPr/>
        <a:lstStyle/>
        <a:p>
          <a:r>
            <a:rPr lang="en-US" sz="2400" dirty="0"/>
            <a:t>Russell Almond </a:t>
          </a:r>
          <a:r>
            <a:rPr lang="en-US" sz="2400" b="1" dirty="0">
              <a:solidFill>
                <a:srgbClr val="4472C4"/>
              </a:solidFill>
            </a:rPr>
            <a:t>Ralmond@fsu.edu</a:t>
          </a:r>
          <a:endParaRPr lang="en-US" sz="2400" dirty="0">
            <a:solidFill>
              <a:srgbClr val="4472C4"/>
            </a:solidFill>
          </a:endParaRPr>
        </a:p>
      </dgm:t>
    </dgm:pt>
    <dgm:pt modelId="{1E0256DD-E923-4D3C-9D72-368E922B0926}" type="parTrans" cxnId="{6B685EF6-ED6C-485F-B657-135996B15B3E}">
      <dgm:prSet/>
      <dgm:spPr/>
      <dgm:t>
        <a:bodyPr/>
        <a:lstStyle/>
        <a:p>
          <a:endParaRPr lang="en-US"/>
        </a:p>
      </dgm:t>
    </dgm:pt>
    <dgm:pt modelId="{7E0A43E2-A445-493B-9D98-0ACC1D99225E}" type="sibTrans" cxnId="{6B685EF6-ED6C-485F-B657-135996B15B3E}">
      <dgm:prSet/>
      <dgm:spPr/>
      <dgm:t>
        <a:bodyPr/>
        <a:lstStyle/>
        <a:p>
          <a:endParaRPr lang="en-US"/>
        </a:p>
      </dgm:t>
    </dgm:pt>
    <dgm:pt modelId="{A5F77AF3-498B-497E-9C15-C55695422051}">
      <dgm:prSet custT="1"/>
      <dgm:spPr/>
      <dgm:t>
        <a:bodyPr/>
        <a:lstStyle/>
        <a:p>
          <a:r>
            <a:rPr lang="en-US" sz="2400" dirty="0"/>
            <a:t>James A. Hernandez </a:t>
          </a:r>
          <a:r>
            <a:rPr lang="en-US" sz="2400" b="1" dirty="0">
              <a:solidFill>
                <a:srgbClr val="70AD47"/>
              </a:solidFill>
            </a:rPr>
            <a:t>JAH17B@my.fsu.edu</a:t>
          </a:r>
          <a:endParaRPr lang="en-US" sz="2400" dirty="0">
            <a:solidFill>
              <a:srgbClr val="70AD47"/>
            </a:solidFill>
          </a:endParaRPr>
        </a:p>
      </dgm:t>
    </dgm:pt>
    <dgm:pt modelId="{B8A67B9E-6EA5-41F1-962C-C9DBB7F3AF8B}" type="parTrans" cxnId="{0DD4CDC5-EFAA-44F9-82B7-79ED0DDFF409}">
      <dgm:prSet/>
      <dgm:spPr/>
      <dgm:t>
        <a:bodyPr/>
        <a:lstStyle/>
        <a:p>
          <a:endParaRPr lang="en-US"/>
        </a:p>
      </dgm:t>
    </dgm:pt>
    <dgm:pt modelId="{6E386982-6C3F-4302-B87B-FD574E19318B}" type="sibTrans" cxnId="{0DD4CDC5-EFAA-44F9-82B7-79ED0DDFF409}">
      <dgm:prSet/>
      <dgm:spPr/>
      <dgm:t>
        <a:bodyPr/>
        <a:lstStyle/>
        <a:p>
          <a:endParaRPr lang="en-US"/>
        </a:p>
      </dgm:t>
    </dgm:pt>
    <dgm:pt modelId="{565FF7CB-A023-4E05-ADDB-5F44F18A5910}" type="pres">
      <dgm:prSet presAssocID="{2A2DB5A5-194D-4ACA-9111-34FB79A32759}" presName="root" presStyleCnt="0">
        <dgm:presLayoutVars>
          <dgm:dir/>
          <dgm:resizeHandles val="exact"/>
        </dgm:presLayoutVars>
      </dgm:prSet>
      <dgm:spPr/>
    </dgm:pt>
    <dgm:pt modelId="{3A83B97E-8EEA-4385-A0B4-C330BCB37A60}" type="pres">
      <dgm:prSet presAssocID="{3EB22306-0261-489F-A12A-58FAB3DF4A74}" presName="compNode" presStyleCnt="0"/>
      <dgm:spPr/>
    </dgm:pt>
    <dgm:pt modelId="{59F81BB6-0FC0-46B3-A083-65BD015D5EA9}" type="pres">
      <dgm:prSet presAssocID="{3EB22306-0261-489F-A12A-58FAB3DF4A74}" presName="bgRect" presStyleLbl="bgShp" presStyleIdx="0" presStyleCnt="5"/>
      <dgm:spPr/>
    </dgm:pt>
    <dgm:pt modelId="{74D57245-F405-4261-921A-41383FA42452}" type="pres">
      <dgm:prSet presAssocID="{3EB22306-0261-489F-A12A-58FAB3DF4A7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wnload"/>
        </a:ext>
      </dgm:extLst>
    </dgm:pt>
    <dgm:pt modelId="{EC13B6BD-40F9-4BA3-AB21-BD012E77CEA9}" type="pres">
      <dgm:prSet presAssocID="{3EB22306-0261-489F-A12A-58FAB3DF4A74}" presName="spaceRect" presStyleCnt="0"/>
      <dgm:spPr/>
    </dgm:pt>
    <dgm:pt modelId="{785FF9BB-13D0-4046-8448-98EC4B4A0C5F}" type="pres">
      <dgm:prSet presAssocID="{3EB22306-0261-489F-A12A-58FAB3DF4A74}" presName="parTx" presStyleLbl="revTx" presStyleIdx="0" presStyleCnt="6">
        <dgm:presLayoutVars>
          <dgm:chMax val="0"/>
          <dgm:chPref val="0"/>
        </dgm:presLayoutVars>
      </dgm:prSet>
      <dgm:spPr/>
    </dgm:pt>
    <dgm:pt modelId="{018AE35A-43B5-4829-8B38-09583F66E876}" type="pres">
      <dgm:prSet presAssocID="{3EB22306-0261-489F-A12A-58FAB3DF4A74}" presName="desTx" presStyleLbl="revTx" presStyleIdx="1" presStyleCnt="6" custScaleX="100895">
        <dgm:presLayoutVars/>
      </dgm:prSet>
      <dgm:spPr/>
    </dgm:pt>
    <dgm:pt modelId="{0D8B9C5D-ADC8-4DB6-ABE1-3180D82C29C2}" type="pres">
      <dgm:prSet presAssocID="{546CEF55-F139-4921-B2E2-A5FB30394119}" presName="sibTrans" presStyleCnt="0"/>
      <dgm:spPr/>
    </dgm:pt>
    <dgm:pt modelId="{FA11BF26-71C3-4FC4-B995-ED4DE5C05497}" type="pres">
      <dgm:prSet presAssocID="{CA790152-B96A-426B-BD78-A25462EFBFC4}" presName="compNode" presStyleCnt="0"/>
      <dgm:spPr/>
    </dgm:pt>
    <dgm:pt modelId="{7DCCCC98-C78E-491B-9280-56C74C58D793}" type="pres">
      <dgm:prSet presAssocID="{CA790152-B96A-426B-BD78-A25462EFBFC4}" presName="bgRect" presStyleLbl="bgShp" presStyleIdx="1" presStyleCnt="5"/>
      <dgm:spPr/>
    </dgm:pt>
    <dgm:pt modelId="{0EC949B4-D4C7-4352-A3BF-3645D01FDF09}" type="pres">
      <dgm:prSet presAssocID="{CA790152-B96A-426B-BD78-A25462EFBFC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4CC655CD-738D-4146-9AF4-68329097E36D}" type="pres">
      <dgm:prSet presAssocID="{CA790152-B96A-426B-BD78-A25462EFBFC4}" presName="spaceRect" presStyleCnt="0"/>
      <dgm:spPr/>
    </dgm:pt>
    <dgm:pt modelId="{98AAE9ED-0390-4F16-AB31-895EE5867636}" type="pres">
      <dgm:prSet presAssocID="{CA790152-B96A-426B-BD78-A25462EFBFC4}" presName="parTx" presStyleLbl="revTx" presStyleIdx="2" presStyleCnt="6">
        <dgm:presLayoutVars>
          <dgm:chMax val="0"/>
          <dgm:chPref val="0"/>
        </dgm:presLayoutVars>
      </dgm:prSet>
      <dgm:spPr/>
    </dgm:pt>
    <dgm:pt modelId="{1638C1DA-F671-47B0-9BED-6565055BEA51}" type="pres">
      <dgm:prSet presAssocID="{7D6E9AD9-5DCA-408C-A302-E85FF7C8CF9A}" presName="sibTrans" presStyleCnt="0"/>
      <dgm:spPr/>
    </dgm:pt>
    <dgm:pt modelId="{046C4D6B-095B-4F0F-96B1-D9AF45B0C216}" type="pres">
      <dgm:prSet presAssocID="{008C338F-C806-4EE5-842C-F61A7EE3A73B}" presName="compNode" presStyleCnt="0"/>
      <dgm:spPr/>
    </dgm:pt>
    <dgm:pt modelId="{D7625F2C-01A2-4373-8CA1-4670A015DA15}" type="pres">
      <dgm:prSet presAssocID="{008C338F-C806-4EE5-842C-F61A7EE3A73B}" presName="bgRect" presStyleLbl="bgShp" presStyleIdx="2" presStyleCnt="5"/>
      <dgm:spPr/>
    </dgm:pt>
    <dgm:pt modelId="{C3739C83-6FC4-4C02-B0C2-EC0B75987B18}" type="pres">
      <dgm:prSet presAssocID="{008C338F-C806-4EE5-842C-F61A7EE3A73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D0845DC3-10B6-4EF5-B51F-03903DE55300}" type="pres">
      <dgm:prSet presAssocID="{008C338F-C806-4EE5-842C-F61A7EE3A73B}" presName="spaceRect" presStyleCnt="0"/>
      <dgm:spPr/>
    </dgm:pt>
    <dgm:pt modelId="{394E8F63-9553-4F70-95EF-9D70064339EE}" type="pres">
      <dgm:prSet presAssocID="{008C338F-C806-4EE5-842C-F61A7EE3A73B}" presName="parTx" presStyleLbl="revTx" presStyleIdx="3" presStyleCnt="6">
        <dgm:presLayoutVars>
          <dgm:chMax val="0"/>
          <dgm:chPref val="0"/>
        </dgm:presLayoutVars>
      </dgm:prSet>
      <dgm:spPr/>
    </dgm:pt>
    <dgm:pt modelId="{87E568C4-CCA3-4477-9A97-3A11E582E422}" type="pres">
      <dgm:prSet presAssocID="{D1CAF7B1-107B-4230-BE9D-1A89B4EE17EE}" presName="sibTrans" presStyleCnt="0"/>
      <dgm:spPr/>
    </dgm:pt>
    <dgm:pt modelId="{77B40AF2-4443-47E2-946F-113BBA83E14F}" type="pres">
      <dgm:prSet presAssocID="{448A8E57-BC2F-405A-9AF8-D33DA6C48B94}" presName="compNode" presStyleCnt="0"/>
      <dgm:spPr/>
    </dgm:pt>
    <dgm:pt modelId="{8E9673D7-8013-4276-AF95-C6D7B9C14803}" type="pres">
      <dgm:prSet presAssocID="{448A8E57-BC2F-405A-9AF8-D33DA6C48B94}" presName="bgRect" presStyleLbl="bgShp" presStyleIdx="3" presStyleCnt="5"/>
      <dgm:spPr/>
    </dgm:pt>
    <dgm:pt modelId="{E702F742-A9FB-47E5-AA8F-879DEAFE9A09}" type="pres">
      <dgm:prSet presAssocID="{448A8E57-BC2F-405A-9AF8-D33DA6C48B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D5233B73-6DB1-46D7-9FE3-D10655C56862}" type="pres">
      <dgm:prSet presAssocID="{448A8E57-BC2F-405A-9AF8-D33DA6C48B94}" presName="spaceRect" presStyleCnt="0"/>
      <dgm:spPr/>
    </dgm:pt>
    <dgm:pt modelId="{9FDB3619-A886-4A8F-B1A7-EDF36735B37B}" type="pres">
      <dgm:prSet presAssocID="{448A8E57-BC2F-405A-9AF8-D33DA6C48B94}" presName="parTx" presStyleLbl="revTx" presStyleIdx="4" presStyleCnt="6">
        <dgm:presLayoutVars>
          <dgm:chMax val="0"/>
          <dgm:chPref val="0"/>
        </dgm:presLayoutVars>
      </dgm:prSet>
      <dgm:spPr/>
    </dgm:pt>
    <dgm:pt modelId="{48A741F8-B7EE-4614-9A4C-F9FF974EC339}" type="pres">
      <dgm:prSet presAssocID="{7E0A43E2-A445-493B-9D98-0ACC1D99225E}" presName="sibTrans" presStyleCnt="0"/>
      <dgm:spPr/>
    </dgm:pt>
    <dgm:pt modelId="{363115C4-A839-45EF-971A-736E25FBF02F}" type="pres">
      <dgm:prSet presAssocID="{A5F77AF3-498B-497E-9C15-C55695422051}" presName="compNode" presStyleCnt="0"/>
      <dgm:spPr/>
    </dgm:pt>
    <dgm:pt modelId="{C4F4D722-4FE2-46C9-AEE6-AE4560B1EC45}" type="pres">
      <dgm:prSet presAssocID="{A5F77AF3-498B-497E-9C15-C55695422051}" presName="bgRect" presStyleLbl="bgShp" presStyleIdx="4" presStyleCnt="5"/>
      <dgm:spPr/>
    </dgm:pt>
    <dgm:pt modelId="{8A70570F-A152-409C-94FC-2A9B7016E10E}" type="pres">
      <dgm:prSet presAssocID="{A5F77AF3-498B-497E-9C15-C5569542205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4238B46D-9059-42C2-ADCB-F8E4AA44D9C9}" type="pres">
      <dgm:prSet presAssocID="{A5F77AF3-498B-497E-9C15-C55695422051}" presName="spaceRect" presStyleCnt="0"/>
      <dgm:spPr/>
    </dgm:pt>
    <dgm:pt modelId="{61FEC357-2350-4A19-B96E-AC2C6B11CBAB}" type="pres">
      <dgm:prSet presAssocID="{A5F77AF3-498B-497E-9C15-C55695422051}" presName="parTx" presStyleLbl="revTx" presStyleIdx="5" presStyleCnt="6">
        <dgm:presLayoutVars>
          <dgm:chMax val="0"/>
          <dgm:chPref val="0"/>
        </dgm:presLayoutVars>
      </dgm:prSet>
      <dgm:spPr/>
    </dgm:pt>
  </dgm:ptLst>
  <dgm:cxnLst>
    <dgm:cxn modelId="{D166A301-2738-4F90-9D39-6A6965324B3C}" type="presOf" srcId="{2A2DB5A5-194D-4ACA-9111-34FB79A32759}" destId="{565FF7CB-A023-4E05-ADDB-5F44F18A5910}" srcOrd="0" destOrd="0" presId="urn:microsoft.com/office/officeart/2018/2/layout/IconVerticalSolidList"/>
    <dgm:cxn modelId="{D706C209-4BC9-4570-B02B-49E1094D2EA9}" type="presOf" srcId="{448A8E57-BC2F-405A-9AF8-D33DA6C48B94}" destId="{9FDB3619-A886-4A8F-B1A7-EDF36735B37B}" srcOrd="0" destOrd="0" presId="urn:microsoft.com/office/officeart/2018/2/layout/IconVerticalSolidList"/>
    <dgm:cxn modelId="{3E5C3A23-6BF4-47F0-8F92-5349555D2C52}" srcId="{2A2DB5A5-194D-4ACA-9111-34FB79A32759}" destId="{CA790152-B96A-426B-BD78-A25462EFBFC4}" srcOrd="1" destOrd="0" parTransId="{8DC1BFAA-0A46-47EB-98F4-C404DC337678}" sibTransId="{7D6E9AD9-5DCA-408C-A302-E85FF7C8CF9A}"/>
    <dgm:cxn modelId="{B0661E2E-3602-4E3A-A884-F9AEC4E57149}" type="presOf" srcId="{29C39042-B8E1-4F20-9ABB-5E457D592FA3}" destId="{018AE35A-43B5-4829-8B38-09583F66E876}" srcOrd="0" destOrd="0" presId="urn:microsoft.com/office/officeart/2018/2/layout/IconVerticalSolidList"/>
    <dgm:cxn modelId="{B4C8027A-37D3-48C9-90EB-3D5F07339ADE}" type="presOf" srcId="{CA790152-B96A-426B-BD78-A25462EFBFC4}" destId="{98AAE9ED-0390-4F16-AB31-895EE5867636}" srcOrd="0" destOrd="0" presId="urn:microsoft.com/office/officeart/2018/2/layout/IconVerticalSolidList"/>
    <dgm:cxn modelId="{9DFCF189-B2E2-4894-8BDC-63C4A786171A}" type="presOf" srcId="{A5F77AF3-498B-497E-9C15-C55695422051}" destId="{61FEC357-2350-4A19-B96E-AC2C6B11CBAB}" srcOrd="0" destOrd="0" presId="urn:microsoft.com/office/officeart/2018/2/layout/IconVerticalSolidList"/>
    <dgm:cxn modelId="{A856138F-C051-4032-B564-6953A8A59464}" srcId="{2A2DB5A5-194D-4ACA-9111-34FB79A32759}" destId="{008C338F-C806-4EE5-842C-F61A7EE3A73B}" srcOrd="2" destOrd="0" parTransId="{D9C8FE99-CBB3-463F-A13A-909BB9959841}" sibTransId="{D1CAF7B1-107B-4230-BE9D-1A89B4EE17EE}"/>
    <dgm:cxn modelId="{CBAFEDB3-C9FC-4227-A9F0-BF556AD7AF9A}" type="presOf" srcId="{3EB22306-0261-489F-A12A-58FAB3DF4A74}" destId="{785FF9BB-13D0-4046-8448-98EC4B4A0C5F}" srcOrd="0" destOrd="0" presId="urn:microsoft.com/office/officeart/2018/2/layout/IconVerticalSolidList"/>
    <dgm:cxn modelId="{DEFCE1C4-1C64-44F8-9EB5-EE76381502EB}" type="presOf" srcId="{008C338F-C806-4EE5-842C-F61A7EE3A73B}" destId="{394E8F63-9553-4F70-95EF-9D70064339EE}" srcOrd="0" destOrd="0" presId="urn:microsoft.com/office/officeart/2018/2/layout/IconVerticalSolidList"/>
    <dgm:cxn modelId="{0DD4CDC5-EFAA-44F9-82B7-79ED0DDFF409}" srcId="{2A2DB5A5-194D-4ACA-9111-34FB79A32759}" destId="{A5F77AF3-498B-497E-9C15-C55695422051}" srcOrd="4" destOrd="0" parTransId="{B8A67B9E-6EA5-41F1-962C-C9DBB7F3AF8B}" sibTransId="{6E386982-6C3F-4302-B87B-FD574E19318B}"/>
    <dgm:cxn modelId="{173759EB-B00E-41FA-BA08-A257237ACB44}" srcId="{3EB22306-0261-489F-A12A-58FAB3DF4A74}" destId="{29C39042-B8E1-4F20-9ABB-5E457D592FA3}" srcOrd="0" destOrd="0" parTransId="{69E84278-184D-4D7E-AE23-428EE4570CE0}" sibTransId="{5311AA8E-0EE3-4F32-98FC-FE4BD618A39B}"/>
    <dgm:cxn modelId="{F85F3EEC-DEAA-490C-A296-F60D9BDF76C9}" srcId="{2A2DB5A5-194D-4ACA-9111-34FB79A32759}" destId="{3EB22306-0261-489F-A12A-58FAB3DF4A74}" srcOrd="0" destOrd="0" parTransId="{52E56F7D-5F2B-4F24-B42B-618B889CE812}" sibTransId="{546CEF55-F139-4921-B2E2-A5FB30394119}"/>
    <dgm:cxn modelId="{6B685EF6-ED6C-485F-B657-135996B15B3E}" srcId="{2A2DB5A5-194D-4ACA-9111-34FB79A32759}" destId="{448A8E57-BC2F-405A-9AF8-D33DA6C48B94}" srcOrd="3" destOrd="0" parTransId="{1E0256DD-E923-4D3C-9D72-368E922B0926}" sibTransId="{7E0A43E2-A445-493B-9D98-0ACC1D99225E}"/>
    <dgm:cxn modelId="{017178E1-B684-425F-9D79-083F94173A32}" type="presParOf" srcId="{565FF7CB-A023-4E05-ADDB-5F44F18A5910}" destId="{3A83B97E-8EEA-4385-A0B4-C330BCB37A60}" srcOrd="0" destOrd="0" presId="urn:microsoft.com/office/officeart/2018/2/layout/IconVerticalSolidList"/>
    <dgm:cxn modelId="{494BCED1-54D7-4052-8680-E31AF9E1B288}" type="presParOf" srcId="{3A83B97E-8EEA-4385-A0B4-C330BCB37A60}" destId="{59F81BB6-0FC0-46B3-A083-65BD015D5EA9}" srcOrd="0" destOrd="0" presId="urn:microsoft.com/office/officeart/2018/2/layout/IconVerticalSolidList"/>
    <dgm:cxn modelId="{A201CB56-4C25-469E-8E31-C4564B382AD1}" type="presParOf" srcId="{3A83B97E-8EEA-4385-A0B4-C330BCB37A60}" destId="{74D57245-F405-4261-921A-41383FA42452}" srcOrd="1" destOrd="0" presId="urn:microsoft.com/office/officeart/2018/2/layout/IconVerticalSolidList"/>
    <dgm:cxn modelId="{7F88EE28-5D17-4FAE-9DAC-DDD718CBB8FB}" type="presParOf" srcId="{3A83B97E-8EEA-4385-A0B4-C330BCB37A60}" destId="{EC13B6BD-40F9-4BA3-AB21-BD012E77CEA9}" srcOrd="2" destOrd="0" presId="urn:microsoft.com/office/officeart/2018/2/layout/IconVerticalSolidList"/>
    <dgm:cxn modelId="{D171505B-57E4-4D85-82D3-FB7AF4AE4187}" type="presParOf" srcId="{3A83B97E-8EEA-4385-A0B4-C330BCB37A60}" destId="{785FF9BB-13D0-4046-8448-98EC4B4A0C5F}" srcOrd="3" destOrd="0" presId="urn:microsoft.com/office/officeart/2018/2/layout/IconVerticalSolidList"/>
    <dgm:cxn modelId="{08842C40-14A5-4238-BEEE-F09D9AEB47AE}" type="presParOf" srcId="{3A83B97E-8EEA-4385-A0B4-C330BCB37A60}" destId="{018AE35A-43B5-4829-8B38-09583F66E876}" srcOrd="4" destOrd="0" presId="urn:microsoft.com/office/officeart/2018/2/layout/IconVerticalSolidList"/>
    <dgm:cxn modelId="{670414F7-9F0A-4212-930C-0BE7618C4292}" type="presParOf" srcId="{565FF7CB-A023-4E05-ADDB-5F44F18A5910}" destId="{0D8B9C5D-ADC8-4DB6-ABE1-3180D82C29C2}" srcOrd="1" destOrd="0" presId="urn:microsoft.com/office/officeart/2018/2/layout/IconVerticalSolidList"/>
    <dgm:cxn modelId="{F87D657E-33CA-45F0-B000-3E2600148C9D}" type="presParOf" srcId="{565FF7CB-A023-4E05-ADDB-5F44F18A5910}" destId="{FA11BF26-71C3-4FC4-B995-ED4DE5C05497}" srcOrd="2" destOrd="0" presId="urn:microsoft.com/office/officeart/2018/2/layout/IconVerticalSolidList"/>
    <dgm:cxn modelId="{00EF19CD-02A6-4886-9BDC-AAE54ADF6879}" type="presParOf" srcId="{FA11BF26-71C3-4FC4-B995-ED4DE5C05497}" destId="{7DCCCC98-C78E-491B-9280-56C74C58D793}" srcOrd="0" destOrd="0" presId="urn:microsoft.com/office/officeart/2018/2/layout/IconVerticalSolidList"/>
    <dgm:cxn modelId="{65140B85-8C02-4B7C-A009-6763007C9DFB}" type="presParOf" srcId="{FA11BF26-71C3-4FC4-B995-ED4DE5C05497}" destId="{0EC949B4-D4C7-4352-A3BF-3645D01FDF09}" srcOrd="1" destOrd="0" presId="urn:microsoft.com/office/officeart/2018/2/layout/IconVerticalSolidList"/>
    <dgm:cxn modelId="{F75C8FCD-FAAA-437D-A713-29D28273E6FB}" type="presParOf" srcId="{FA11BF26-71C3-4FC4-B995-ED4DE5C05497}" destId="{4CC655CD-738D-4146-9AF4-68329097E36D}" srcOrd="2" destOrd="0" presId="urn:microsoft.com/office/officeart/2018/2/layout/IconVerticalSolidList"/>
    <dgm:cxn modelId="{0FC07877-998E-4254-8D4B-339C8959A414}" type="presParOf" srcId="{FA11BF26-71C3-4FC4-B995-ED4DE5C05497}" destId="{98AAE9ED-0390-4F16-AB31-895EE5867636}" srcOrd="3" destOrd="0" presId="urn:microsoft.com/office/officeart/2018/2/layout/IconVerticalSolidList"/>
    <dgm:cxn modelId="{31463793-94E5-40F6-972D-B92CAFC09A53}" type="presParOf" srcId="{565FF7CB-A023-4E05-ADDB-5F44F18A5910}" destId="{1638C1DA-F671-47B0-9BED-6565055BEA51}" srcOrd="3" destOrd="0" presId="urn:microsoft.com/office/officeart/2018/2/layout/IconVerticalSolidList"/>
    <dgm:cxn modelId="{72382D8F-28F6-4379-AC02-D4C182FDE983}" type="presParOf" srcId="{565FF7CB-A023-4E05-ADDB-5F44F18A5910}" destId="{046C4D6B-095B-4F0F-96B1-D9AF45B0C216}" srcOrd="4" destOrd="0" presId="urn:microsoft.com/office/officeart/2018/2/layout/IconVerticalSolidList"/>
    <dgm:cxn modelId="{82284DD5-B4FC-41E0-8D28-BC9396CEA825}" type="presParOf" srcId="{046C4D6B-095B-4F0F-96B1-D9AF45B0C216}" destId="{D7625F2C-01A2-4373-8CA1-4670A015DA15}" srcOrd="0" destOrd="0" presId="urn:microsoft.com/office/officeart/2018/2/layout/IconVerticalSolidList"/>
    <dgm:cxn modelId="{C874232E-99F1-422F-93C4-E99FC6E8080B}" type="presParOf" srcId="{046C4D6B-095B-4F0F-96B1-D9AF45B0C216}" destId="{C3739C83-6FC4-4C02-B0C2-EC0B75987B18}" srcOrd="1" destOrd="0" presId="urn:microsoft.com/office/officeart/2018/2/layout/IconVerticalSolidList"/>
    <dgm:cxn modelId="{D83CF250-F964-4685-BF91-7971D57DD8B1}" type="presParOf" srcId="{046C4D6B-095B-4F0F-96B1-D9AF45B0C216}" destId="{D0845DC3-10B6-4EF5-B51F-03903DE55300}" srcOrd="2" destOrd="0" presId="urn:microsoft.com/office/officeart/2018/2/layout/IconVerticalSolidList"/>
    <dgm:cxn modelId="{3DB8B30E-28D6-40B3-BB68-FC37DA4B3D3B}" type="presParOf" srcId="{046C4D6B-095B-4F0F-96B1-D9AF45B0C216}" destId="{394E8F63-9553-4F70-95EF-9D70064339EE}" srcOrd="3" destOrd="0" presId="urn:microsoft.com/office/officeart/2018/2/layout/IconVerticalSolidList"/>
    <dgm:cxn modelId="{BFBBB460-B343-43E2-B13A-4D3FBBA3E71B}" type="presParOf" srcId="{565FF7CB-A023-4E05-ADDB-5F44F18A5910}" destId="{87E568C4-CCA3-4477-9A97-3A11E582E422}" srcOrd="5" destOrd="0" presId="urn:microsoft.com/office/officeart/2018/2/layout/IconVerticalSolidList"/>
    <dgm:cxn modelId="{6B2CC96E-4EFE-40EA-B7F5-24E3AD1532E6}" type="presParOf" srcId="{565FF7CB-A023-4E05-ADDB-5F44F18A5910}" destId="{77B40AF2-4443-47E2-946F-113BBA83E14F}" srcOrd="6" destOrd="0" presId="urn:microsoft.com/office/officeart/2018/2/layout/IconVerticalSolidList"/>
    <dgm:cxn modelId="{D5849A74-62CB-4807-8108-B4E1B7C6B45A}" type="presParOf" srcId="{77B40AF2-4443-47E2-946F-113BBA83E14F}" destId="{8E9673D7-8013-4276-AF95-C6D7B9C14803}" srcOrd="0" destOrd="0" presId="urn:microsoft.com/office/officeart/2018/2/layout/IconVerticalSolidList"/>
    <dgm:cxn modelId="{DC936456-BC9B-42EB-B4B4-DA9A7FC3A1F0}" type="presParOf" srcId="{77B40AF2-4443-47E2-946F-113BBA83E14F}" destId="{E702F742-A9FB-47E5-AA8F-879DEAFE9A09}" srcOrd="1" destOrd="0" presId="urn:microsoft.com/office/officeart/2018/2/layout/IconVerticalSolidList"/>
    <dgm:cxn modelId="{824D2A6D-DA23-4C1F-9EFE-D8135162CE77}" type="presParOf" srcId="{77B40AF2-4443-47E2-946F-113BBA83E14F}" destId="{D5233B73-6DB1-46D7-9FE3-D10655C56862}" srcOrd="2" destOrd="0" presId="urn:microsoft.com/office/officeart/2018/2/layout/IconVerticalSolidList"/>
    <dgm:cxn modelId="{67ECB38B-E469-44F9-AA99-4F101CB40AC1}" type="presParOf" srcId="{77B40AF2-4443-47E2-946F-113BBA83E14F}" destId="{9FDB3619-A886-4A8F-B1A7-EDF36735B37B}" srcOrd="3" destOrd="0" presId="urn:microsoft.com/office/officeart/2018/2/layout/IconVerticalSolidList"/>
    <dgm:cxn modelId="{4CFC8B87-2545-4057-9C6A-68D44CA54E61}" type="presParOf" srcId="{565FF7CB-A023-4E05-ADDB-5F44F18A5910}" destId="{48A741F8-B7EE-4614-9A4C-F9FF974EC339}" srcOrd="7" destOrd="0" presId="urn:microsoft.com/office/officeart/2018/2/layout/IconVerticalSolidList"/>
    <dgm:cxn modelId="{0EE39A30-785D-42C6-B35B-8B1BE5AD0972}" type="presParOf" srcId="{565FF7CB-A023-4E05-ADDB-5F44F18A5910}" destId="{363115C4-A839-45EF-971A-736E25FBF02F}" srcOrd="8" destOrd="0" presId="urn:microsoft.com/office/officeart/2018/2/layout/IconVerticalSolidList"/>
    <dgm:cxn modelId="{E4D1F0D6-98C2-4A1C-8AE7-46F57A87F0E4}" type="presParOf" srcId="{363115C4-A839-45EF-971A-736E25FBF02F}" destId="{C4F4D722-4FE2-46C9-AEE6-AE4560B1EC45}" srcOrd="0" destOrd="0" presId="urn:microsoft.com/office/officeart/2018/2/layout/IconVerticalSolidList"/>
    <dgm:cxn modelId="{9685D414-8174-45FB-8B1D-157405C321EE}" type="presParOf" srcId="{363115C4-A839-45EF-971A-736E25FBF02F}" destId="{8A70570F-A152-409C-94FC-2A9B7016E10E}" srcOrd="1" destOrd="0" presId="urn:microsoft.com/office/officeart/2018/2/layout/IconVerticalSolidList"/>
    <dgm:cxn modelId="{AFF9D9F4-1C0B-4E10-9543-539A0625A9F6}" type="presParOf" srcId="{363115C4-A839-45EF-971A-736E25FBF02F}" destId="{4238B46D-9059-42C2-ADCB-F8E4AA44D9C9}" srcOrd="2" destOrd="0" presId="urn:microsoft.com/office/officeart/2018/2/layout/IconVerticalSolidList"/>
    <dgm:cxn modelId="{48C35ED0-CE51-4F46-90F7-9BE9684FA332}" type="presParOf" srcId="{363115C4-A839-45EF-971A-736E25FBF02F}" destId="{61FEC357-2350-4A19-B96E-AC2C6B11CBA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1BB6-0FC0-46B3-A083-65BD015D5EA9}">
      <dsp:nvSpPr>
        <dsp:cNvPr id="0" name=""/>
        <dsp:cNvSpPr/>
      </dsp:nvSpPr>
      <dsp:spPr>
        <a:xfrm>
          <a:off x="-4384" y="13197"/>
          <a:ext cx="6513603" cy="9765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D57245-F405-4261-921A-41383FA42452}">
      <dsp:nvSpPr>
        <dsp:cNvPr id="0" name=""/>
        <dsp:cNvSpPr/>
      </dsp:nvSpPr>
      <dsp:spPr>
        <a:xfrm>
          <a:off x="291008" y="232911"/>
          <a:ext cx="537077" cy="5370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5FF9BB-13D0-4046-8448-98EC4B4A0C5F}">
      <dsp:nvSpPr>
        <dsp:cNvPr id="0" name=""/>
        <dsp:cNvSpPr/>
      </dsp:nvSpPr>
      <dsp:spPr>
        <a:xfrm>
          <a:off x="1123479" y="13197"/>
          <a:ext cx="2931121"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977900">
            <a:lnSpc>
              <a:spcPct val="90000"/>
            </a:lnSpc>
            <a:spcBef>
              <a:spcPct val="0"/>
            </a:spcBef>
            <a:spcAft>
              <a:spcPct val="35000"/>
            </a:spcAft>
            <a:buNone/>
          </a:pPr>
          <a:r>
            <a:rPr lang="en-US" sz="2200" kern="1200" dirty="0"/>
            <a:t>Download blank worksheets at </a:t>
          </a:r>
        </a:p>
      </dsp:txBody>
      <dsp:txXfrm>
        <a:off x="1123479" y="13197"/>
        <a:ext cx="2931121" cy="976505"/>
      </dsp:txXfrm>
    </dsp:sp>
    <dsp:sp modelId="{018AE35A-43B5-4829-8B38-09583F66E876}">
      <dsp:nvSpPr>
        <dsp:cNvPr id="0" name=""/>
        <dsp:cNvSpPr/>
      </dsp:nvSpPr>
      <dsp:spPr>
        <a:xfrm>
          <a:off x="4043626" y="13197"/>
          <a:ext cx="2474361"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889000">
            <a:lnSpc>
              <a:spcPct val="90000"/>
            </a:lnSpc>
            <a:spcBef>
              <a:spcPct val="0"/>
            </a:spcBef>
            <a:spcAft>
              <a:spcPct val="35000"/>
            </a:spcAft>
            <a:buNone/>
          </a:pPr>
          <a:endParaRPr lang="en-US" sz="2000" kern="1200" dirty="0">
            <a:solidFill>
              <a:srgbClr val="ED7D31"/>
            </a:solidFill>
          </a:endParaRPr>
        </a:p>
      </dsp:txBody>
      <dsp:txXfrm>
        <a:off x="4043626" y="13197"/>
        <a:ext cx="2474361" cy="976505"/>
      </dsp:txXfrm>
    </dsp:sp>
    <dsp:sp modelId="{7DCCCC98-C78E-491B-9280-56C74C58D793}">
      <dsp:nvSpPr>
        <dsp:cNvPr id="0" name=""/>
        <dsp:cNvSpPr/>
      </dsp:nvSpPr>
      <dsp:spPr>
        <a:xfrm>
          <a:off x="-4384" y="1233828"/>
          <a:ext cx="6513603" cy="9765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C949B4-D4C7-4352-A3BF-3645D01FDF09}">
      <dsp:nvSpPr>
        <dsp:cNvPr id="0" name=""/>
        <dsp:cNvSpPr/>
      </dsp:nvSpPr>
      <dsp:spPr>
        <a:xfrm>
          <a:off x="291008" y="1453542"/>
          <a:ext cx="537077" cy="5370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AAE9ED-0390-4F16-AB31-895EE5867636}">
      <dsp:nvSpPr>
        <dsp:cNvPr id="0" name=""/>
        <dsp:cNvSpPr/>
      </dsp:nvSpPr>
      <dsp:spPr>
        <a:xfrm>
          <a:off x="1123479" y="1233828"/>
          <a:ext cx="5383534"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977900">
            <a:lnSpc>
              <a:spcPct val="90000"/>
            </a:lnSpc>
            <a:spcBef>
              <a:spcPct val="0"/>
            </a:spcBef>
            <a:spcAft>
              <a:spcPct val="35000"/>
            </a:spcAft>
            <a:buNone/>
          </a:pPr>
          <a:r>
            <a:rPr lang="en-US" sz="2200" kern="1200" dirty="0"/>
            <a:t>Give us feedback!</a:t>
          </a:r>
        </a:p>
      </dsp:txBody>
      <dsp:txXfrm>
        <a:off x="1123479" y="1233828"/>
        <a:ext cx="5383534" cy="976505"/>
      </dsp:txXfrm>
    </dsp:sp>
    <dsp:sp modelId="{D7625F2C-01A2-4373-8CA1-4670A015DA15}">
      <dsp:nvSpPr>
        <dsp:cNvPr id="0" name=""/>
        <dsp:cNvSpPr/>
      </dsp:nvSpPr>
      <dsp:spPr>
        <a:xfrm>
          <a:off x="-4384" y="2454460"/>
          <a:ext cx="6513603" cy="9765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739C83-6FC4-4C02-B0C2-EC0B75987B18}">
      <dsp:nvSpPr>
        <dsp:cNvPr id="0" name=""/>
        <dsp:cNvSpPr/>
      </dsp:nvSpPr>
      <dsp:spPr>
        <a:xfrm>
          <a:off x="291008" y="2674174"/>
          <a:ext cx="537077" cy="5370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4E8F63-9553-4F70-95EF-9D70064339EE}">
      <dsp:nvSpPr>
        <dsp:cNvPr id="0" name=""/>
        <dsp:cNvSpPr/>
      </dsp:nvSpPr>
      <dsp:spPr>
        <a:xfrm>
          <a:off x="1123479" y="2454460"/>
          <a:ext cx="5383534"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1066800">
            <a:lnSpc>
              <a:spcPct val="90000"/>
            </a:lnSpc>
            <a:spcBef>
              <a:spcPct val="0"/>
            </a:spcBef>
            <a:spcAft>
              <a:spcPct val="35000"/>
            </a:spcAft>
            <a:buNone/>
          </a:pPr>
          <a:r>
            <a:rPr lang="en-US" sz="2400" kern="1200" dirty="0"/>
            <a:t>Any Questions?</a:t>
          </a:r>
        </a:p>
      </dsp:txBody>
      <dsp:txXfrm>
        <a:off x="1123479" y="2454460"/>
        <a:ext cx="5383534" cy="976505"/>
      </dsp:txXfrm>
    </dsp:sp>
    <dsp:sp modelId="{8E9673D7-8013-4276-AF95-C6D7B9C14803}">
      <dsp:nvSpPr>
        <dsp:cNvPr id="0" name=""/>
        <dsp:cNvSpPr/>
      </dsp:nvSpPr>
      <dsp:spPr>
        <a:xfrm>
          <a:off x="-4384" y="3675091"/>
          <a:ext cx="6513603" cy="9765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02F742-A9FB-47E5-AA8F-879DEAFE9A09}">
      <dsp:nvSpPr>
        <dsp:cNvPr id="0" name=""/>
        <dsp:cNvSpPr/>
      </dsp:nvSpPr>
      <dsp:spPr>
        <a:xfrm>
          <a:off x="291008" y="3894805"/>
          <a:ext cx="537077" cy="5370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B3619-A886-4A8F-B1A7-EDF36735B37B}">
      <dsp:nvSpPr>
        <dsp:cNvPr id="0" name=""/>
        <dsp:cNvSpPr/>
      </dsp:nvSpPr>
      <dsp:spPr>
        <a:xfrm>
          <a:off x="1123479" y="3675091"/>
          <a:ext cx="5383534"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1066800">
            <a:lnSpc>
              <a:spcPct val="90000"/>
            </a:lnSpc>
            <a:spcBef>
              <a:spcPct val="0"/>
            </a:spcBef>
            <a:spcAft>
              <a:spcPct val="35000"/>
            </a:spcAft>
            <a:buNone/>
          </a:pPr>
          <a:r>
            <a:rPr lang="en-US" sz="2400" kern="1200" dirty="0"/>
            <a:t>Russell Almond </a:t>
          </a:r>
          <a:r>
            <a:rPr lang="en-US" sz="2400" b="1" kern="1200" dirty="0">
              <a:solidFill>
                <a:srgbClr val="4472C4"/>
              </a:solidFill>
            </a:rPr>
            <a:t>Ralmond@fsu.edu</a:t>
          </a:r>
          <a:endParaRPr lang="en-US" sz="2400" kern="1200" dirty="0">
            <a:solidFill>
              <a:srgbClr val="4472C4"/>
            </a:solidFill>
          </a:endParaRPr>
        </a:p>
      </dsp:txBody>
      <dsp:txXfrm>
        <a:off x="1123479" y="3675091"/>
        <a:ext cx="5383534" cy="976505"/>
      </dsp:txXfrm>
    </dsp:sp>
    <dsp:sp modelId="{C4F4D722-4FE2-46C9-AEE6-AE4560B1EC45}">
      <dsp:nvSpPr>
        <dsp:cNvPr id="0" name=""/>
        <dsp:cNvSpPr/>
      </dsp:nvSpPr>
      <dsp:spPr>
        <a:xfrm>
          <a:off x="-4384" y="4895723"/>
          <a:ext cx="6513603" cy="9765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0570F-A152-409C-94FC-2A9B7016E10E}">
      <dsp:nvSpPr>
        <dsp:cNvPr id="0" name=""/>
        <dsp:cNvSpPr/>
      </dsp:nvSpPr>
      <dsp:spPr>
        <a:xfrm>
          <a:off x="291008" y="5115437"/>
          <a:ext cx="537077" cy="5370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FEC357-2350-4A19-B96E-AC2C6B11CBAB}">
      <dsp:nvSpPr>
        <dsp:cNvPr id="0" name=""/>
        <dsp:cNvSpPr/>
      </dsp:nvSpPr>
      <dsp:spPr>
        <a:xfrm>
          <a:off x="1123479" y="4895723"/>
          <a:ext cx="5383534" cy="976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7" tIns="103347" rIns="103347" bIns="103347" numCol="1" spcCol="1270" anchor="ctr" anchorCtr="0">
          <a:noAutofit/>
        </a:bodyPr>
        <a:lstStyle/>
        <a:p>
          <a:pPr marL="0" lvl="0" indent="0" algn="l" defTabSz="1066800">
            <a:lnSpc>
              <a:spcPct val="90000"/>
            </a:lnSpc>
            <a:spcBef>
              <a:spcPct val="0"/>
            </a:spcBef>
            <a:spcAft>
              <a:spcPct val="35000"/>
            </a:spcAft>
            <a:buNone/>
          </a:pPr>
          <a:r>
            <a:rPr lang="en-US" sz="2400" kern="1200" dirty="0"/>
            <a:t>James A. Hernandez </a:t>
          </a:r>
          <a:r>
            <a:rPr lang="en-US" sz="2400" b="1" kern="1200" dirty="0">
              <a:solidFill>
                <a:srgbClr val="70AD47"/>
              </a:solidFill>
            </a:rPr>
            <a:t>JAH17B@my.fsu.edu</a:t>
          </a:r>
          <a:endParaRPr lang="en-US" sz="2400" kern="1200" dirty="0">
            <a:solidFill>
              <a:srgbClr val="70AD47"/>
            </a:solidFill>
          </a:endParaRPr>
        </a:p>
      </dsp:txBody>
      <dsp:txXfrm>
        <a:off x="1123479" y="4895723"/>
        <a:ext cx="5383534" cy="97650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B2889B-A0AC-4482-8592-5C96F2309420}" type="datetimeFigureOut">
              <a:rPr lang="en-US" smtClean="0"/>
              <a:t>11/16/2019</a:t>
            </a:fld>
            <a:endParaRPr lang="en-US"/>
          </a:p>
        </p:txBody>
      </p:sp>
      <p:sp>
        <p:nvSpPr>
          <p:cNvPr id="4" name="Footer Placeholder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529299-61FF-4B93-ADA6-2FD5975D62F6}" type="slidenum">
              <a:rPr lang="en-US" smtClean="0"/>
              <a:t>‹#›</a:t>
            </a:fld>
            <a:endParaRPr lang="en-U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0EB223-FFC0-462A-A3B8-EAA7CE0F8CBD}" type="datetimeFigureOut">
              <a:rPr lang="en-US" smtClean="0"/>
              <a:t>11/16/2019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49E9A-41F7-4779-A581-48A7C374A227}" type="slidenum">
              <a:rPr lang="en-US" smtClean="0"/>
              <a:t>‹#›</a:t>
            </a:fld>
            <a:endParaRPr lang="en-US" dirty="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adapted the work that Dr. Almond and his colleagues have been doing with ECD over the last 25 years and are bringing it to the classroom. </a:t>
            </a:r>
          </a:p>
        </p:txBody>
      </p:sp>
      <p:sp>
        <p:nvSpPr>
          <p:cNvPr id="4" name="Slide Number Placeholder 3"/>
          <p:cNvSpPr>
            <a:spLocks noGrp="1"/>
          </p:cNvSpPr>
          <p:nvPr>
            <p:ph type="sldNum" sz="quarter" idx="5"/>
          </p:nvPr>
        </p:nvSpPr>
        <p:spPr/>
        <p:txBody>
          <a:bodyPr/>
          <a:lstStyle/>
          <a:p>
            <a:fld id="{BC849E9A-41F7-4779-A581-48A7C374A227}" type="slidenum">
              <a:rPr lang="en-US" smtClean="0"/>
              <a:t>1</a:t>
            </a:fld>
            <a:endParaRPr lang="en-US" dirty="0"/>
          </a:p>
        </p:txBody>
      </p:sp>
    </p:spTree>
    <p:extLst>
      <p:ext uri="{BB962C8B-B14F-4D97-AF65-F5344CB8AC3E}">
        <p14:creationId xmlns:p14="http://schemas.microsoft.com/office/powerpoint/2010/main" val="198149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 Continuing on the idea of measuring where your students are on each standard/skill you can create an activity rubric to capture your students’ progress. </a:t>
            </a:r>
          </a:p>
          <a:p>
            <a:endParaRPr lang="en-US" dirty="0"/>
          </a:p>
          <a:p>
            <a:r>
              <a:rPr lang="en-US" dirty="0"/>
              <a:t>T- So I’ve created an activity and I use this as a formative assessment?</a:t>
            </a:r>
          </a:p>
          <a:p>
            <a:endParaRPr lang="en-US" dirty="0"/>
          </a:p>
          <a:p>
            <a:r>
              <a:rPr lang="en-US" dirty="0"/>
              <a:t>R- Exactly, but it also works as your rubric for the activity</a:t>
            </a:r>
          </a:p>
          <a:p>
            <a:endParaRPr lang="en-US" dirty="0"/>
          </a:p>
          <a:p>
            <a:r>
              <a:rPr lang="en-US" dirty="0"/>
              <a:t>T- So I can use this not only to measure how my students are doing, but also grade the assignments and activities they are working on?</a:t>
            </a:r>
          </a:p>
          <a:p>
            <a:endParaRPr lang="en-US" dirty="0"/>
          </a:p>
          <a:p>
            <a:r>
              <a:rPr lang="en-US" dirty="0"/>
              <a:t>R- Now you are getting it</a:t>
            </a:r>
          </a:p>
          <a:p>
            <a:endParaRPr lang="en-US" dirty="0"/>
          </a:p>
          <a:p>
            <a:r>
              <a:rPr lang="en-US" dirty="0"/>
              <a:t>T- So how does this work?</a:t>
            </a:r>
          </a:p>
          <a:p>
            <a:endParaRPr lang="en-US" dirty="0"/>
          </a:p>
          <a:p>
            <a:r>
              <a:rPr lang="en-US" dirty="0"/>
              <a:t>R- first decide out of how many points do you want the assignment to be, in this case 10 is an easy number, then divide that by the 4 categories. Assigning 3 points to students who are trying but are still weak in the skill and below proficiency like the Jake from statefarm example , up to 10 points for students who are very strong in the skill and are proficient/advanced like the pug treats example (these students, if they are commonly getting 10 points may need to have the task be adjusted to be a little more demanding, we will discuss how to do this on the next slide). </a:t>
            </a:r>
          </a:p>
          <a:p>
            <a:endParaRPr lang="en-US" dirty="0"/>
          </a:p>
          <a:p>
            <a:r>
              <a:rPr lang="en-US" dirty="0"/>
              <a:t>Then similar to the previous slide, use the DOK chart to specify the tasks associated with these points and what it looks like when the students are achieving weak to very strong evidence of the skill.</a:t>
            </a:r>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10</a:t>
            </a:fld>
            <a:endParaRPr lang="en-US" dirty="0"/>
          </a:p>
        </p:txBody>
      </p:sp>
    </p:spTree>
    <p:extLst>
      <p:ext uri="{BB962C8B-B14F-4D97-AF65-F5344CB8AC3E}">
        <p14:creationId xmlns:p14="http://schemas.microsoft.com/office/powerpoint/2010/main" val="3791584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what happens when my students or student is weak on the skill? I don’t want my student who earned 3 be punished by having them keep that grade, or punish my students who are excelling by earning 10’s by making the tasks harder or more demanding so they get 8 or 5s? But I do want them to master the skill as deep as possible</a:t>
            </a:r>
          </a:p>
          <a:p>
            <a:endParaRPr lang="en-US" dirty="0"/>
          </a:p>
          <a:p>
            <a:r>
              <a:rPr lang="en-US" dirty="0"/>
              <a:t>R- this is where, yes, these tools can be used as grades, but you need to use your discretion, if the student gets a 3, let them try again, and give them the highest grade of each attempt, same with the student that earns a 10, let them try a harder task, but give them the highest grade, or you can do bonus points too</a:t>
            </a:r>
          </a:p>
          <a:p>
            <a:endParaRPr lang="en-US" dirty="0"/>
          </a:p>
          <a:p>
            <a:r>
              <a:rPr lang="en-US" dirty="0"/>
              <a:t>T- whew that’s a relief! Okay, now that you got my buy in, how do I manipulate the task to help students who are struggling and students who make it look too easy?</a:t>
            </a:r>
          </a:p>
          <a:p>
            <a:endParaRPr lang="en-US" dirty="0"/>
          </a:p>
          <a:p>
            <a:r>
              <a:rPr lang="en-US" dirty="0"/>
              <a:t>R- first you consider the different features of the assignment that can be manipulated, maybe it’s the group size of the activity, maybe the activity was individual and too hard for the student scoring 3’s pair them up with another student. What could changing the group size affect?</a:t>
            </a:r>
          </a:p>
          <a:p>
            <a:endParaRPr lang="en-US" dirty="0"/>
          </a:p>
          <a:p>
            <a:r>
              <a:rPr lang="en-US" dirty="0"/>
              <a:t>T- it could help the student move deeper in the depth of knowledge</a:t>
            </a:r>
          </a:p>
          <a:p>
            <a:endParaRPr lang="en-US" dirty="0"/>
          </a:p>
          <a:p>
            <a:r>
              <a:rPr lang="en-US" dirty="0"/>
              <a:t>R- yes it does this by affecting the students’ independence but how?</a:t>
            </a:r>
          </a:p>
          <a:p>
            <a:endParaRPr lang="en-US" dirty="0"/>
          </a:p>
          <a:p>
            <a:r>
              <a:rPr lang="en-US" dirty="0"/>
              <a:t>T- if the peers work together they might be able to have a discussion about the assignment and cooperate with one another to get the answer</a:t>
            </a:r>
          </a:p>
          <a:p>
            <a:endParaRPr lang="en-US" dirty="0"/>
          </a:p>
          <a:p>
            <a:r>
              <a:rPr lang="en-US" dirty="0"/>
              <a:t>R- yes and this affects demand by making it easier. If you need to make the activity more demanding, you could maybe change the type of figurative language from similes to metaphor or analogies for the student easily earning 10s. </a:t>
            </a:r>
          </a:p>
        </p:txBody>
      </p:sp>
      <p:sp>
        <p:nvSpPr>
          <p:cNvPr id="4" name="Slide Number Placeholder 3"/>
          <p:cNvSpPr>
            <a:spLocks noGrp="1"/>
          </p:cNvSpPr>
          <p:nvPr>
            <p:ph type="sldNum" sz="quarter" idx="5"/>
          </p:nvPr>
        </p:nvSpPr>
        <p:spPr/>
        <p:txBody>
          <a:bodyPr/>
          <a:lstStyle/>
          <a:p>
            <a:fld id="{BC849E9A-41F7-4779-A581-48A7C374A227}" type="slidenum">
              <a:rPr lang="en-US" smtClean="0"/>
              <a:t>11</a:t>
            </a:fld>
            <a:endParaRPr lang="en-US" dirty="0"/>
          </a:p>
        </p:txBody>
      </p:sp>
    </p:spTree>
    <p:extLst>
      <p:ext uri="{BB962C8B-B14F-4D97-AF65-F5344CB8AC3E}">
        <p14:creationId xmlns:p14="http://schemas.microsoft.com/office/powerpoint/2010/main" val="1326281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now as a teacher, I always use lesson plans, how can I incorporate this ECCA model into my lesson plans?</a:t>
            </a:r>
          </a:p>
          <a:p>
            <a:endParaRPr lang="en-US" dirty="0"/>
          </a:p>
          <a:p>
            <a:r>
              <a:rPr lang="en-US" dirty="0"/>
              <a:t>R- Well, I’m aware that the state and district want you to be explicit on the standards you are targeting that week, so you should have them listed on the lesson plan. Now you can add the skills rubric in the lesson plan to keep track of the skills you want your students to achieve. You need to identify the activity you are doing and put the activity rubric so you can make grading easier. This system basically organizes and creates visuals of most of the work an effective teacher would be doing in the first place.</a:t>
            </a:r>
          </a:p>
        </p:txBody>
      </p:sp>
      <p:sp>
        <p:nvSpPr>
          <p:cNvPr id="4" name="Slide Number Placeholder 3"/>
          <p:cNvSpPr>
            <a:spLocks noGrp="1"/>
          </p:cNvSpPr>
          <p:nvPr>
            <p:ph type="sldNum" sz="quarter" idx="5"/>
          </p:nvPr>
        </p:nvSpPr>
        <p:spPr/>
        <p:txBody>
          <a:bodyPr/>
          <a:lstStyle/>
          <a:p>
            <a:fld id="{BC849E9A-41F7-4779-A581-48A7C374A227}" type="slidenum">
              <a:rPr lang="en-US" smtClean="0"/>
              <a:t>12</a:t>
            </a:fld>
            <a:endParaRPr lang="en-US" dirty="0"/>
          </a:p>
        </p:txBody>
      </p:sp>
    </p:spTree>
    <p:extLst>
      <p:ext uri="{BB962C8B-B14F-4D97-AF65-F5344CB8AC3E}">
        <p14:creationId xmlns:p14="http://schemas.microsoft.com/office/powerpoint/2010/main" val="210555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So we just went through the </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Four Elements of the Lesson Life-Cycle</a:t>
            </a:r>
          </a:p>
          <a:p>
            <a:endParaRPr lang="en-US" sz="1200" dirty="0">
              <a:solidFill>
                <a:schemeClr val="tx1">
                  <a:lumMod val="65000"/>
                  <a:lumOff val="35000"/>
                </a:schemeClr>
              </a:solidFill>
              <a:latin typeface="Franklin Gothic Book" panose="020B0503020102020204" pitchFamily="34" charset="0"/>
              <a:cs typeface="Segoe UI" panose="020B0502040204020203" pitchFamily="34" charset="0"/>
            </a:endParaRPr>
          </a:p>
          <a:p>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R- </a:t>
            </a:r>
            <a:r>
              <a:rPr lang="en-US" sz="1200" b="1" dirty="0">
                <a:solidFill>
                  <a:schemeClr val="tx1">
                    <a:lumMod val="65000"/>
                    <a:lumOff val="35000"/>
                  </a:schemeClr>
                </a:solidFill>
                <a:latin typeface="Franklin Gothic Book" panose="020B0503020102020204" pitchFamily="34" charset="0"/>
                <a:cs typeface="Segoe UI" panose="020B0502040204020203" pitchFamily="34" charset="0"/>
              </a:rPr>
              <a:t>click </a:t>
            </a:r>
            <a:r>
              <a:rPr lang="en-US" sz="1200" b="0" dirty="0">
                <a:solidFill>
                  <a:schemeClr val="tx1">
                    <a:lumMod val="65000"/>
                    <a:lumOff val="35000"/>
                  </a:schemeClr>
                </a:solidFill>
                <a:latin typeface="Franklin Gothic Book" panose="020B0503020102020204" pitchFamily="34" charset="0"/>
                <a:cs typeface="Segoe UI" panose="020B0502040204020203" pitchFamily="34" charset="0"/>
              </a:rPr>
              <a:t> yes and now you can see how we move through that cycle as you teach and revise your lessons.</a:t>
            </a:r>
          </a:p>
          <a:p>
            <a:endParaRPr lang="en-US" sz="1200" b="0" dirty="0">
              <a:solidFill>
                <a:schemeClr val="tx1">
                  <a:lumMod val="65000"/>
                  <a:lumOff val="35000"/>
                </a:schemeClr>
              </a:solidFill>
              <a:latin typeface="Franklin Gothic Book" panose="020B0503020102020204" pitchFamily="34" charset="0"/>
              <a:cs typeface="Segoe UI" panose="020B0502040204020203" pitchFamily="34" charset="0"/>
            </a:endParaRPr>
          </a:p>
          <a:p>
            <a:r>
              <a:rPr lang="en-US" sz="1200" b="0" dirty="0">
                <a:solidFill>
                  <a:schemeClr val="tx1">
                    <a:lumMod val="65000"/>
                    <a:lumOff val="35000"/>
                  </a:schemeClr>
                </a:solidFill>
                <a:latin typeface="Franklin Gothic Book" panose="020B0503020102020204" pitchFamily="34" charset="0"/>
                <a:cs typeface="Segoe UI" panose="020B0502040204020203" pitchFamily="34" charset="0"/>
              </a:rPr>
              <a:t>As you plan the four elements of the lesson life-cycle you are going counter-clockwise but as you enact the lesson you are moving clock-wise and in both cases you are constantly monitoring and calibrating the lesson provided the feedback and evidence you are getting from your students by scaffolding the activities accordingly.</a:t>
            </a:r>
            <a:endParaRPr lang="en-US" dirty="0"/>
          </a:p>
          <a:p>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13</a:t>
            </a:fld>
            <a:endParaRPr lang="en-US" dirty="0"/>
          </a:p>
        </p:txBody>
      </p:sp>
    </p:spTree>
    <p:extLst>
      <p:ext uri="{BB962C8B-B14F-4D97-AF65-F5344CB8AC3E}">
        <p14:creationId xmlns:p14="http://schemas.microsoft.com/office/powerpoint/2010/main" val="1665613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T- thank you very much for attending our presentation you can access these worksheets and presentation via the </a:t>
            </a:r>
            <a:r>
              <a:rPr lang="en-US" dirty="0" err="1">
                <a:latin typeface="Segoe UI" panose="020B0502040204020203" pitchFamily="34" charset="0"/>
                <a:cs typeface="Segoe UI" panose="020B0502040204020203" pitchFamily="34" charset="0"/>
              </a:rPr>
              <a:t>pluto</a:t>
            </a:r>
            <a:r>
              <a:rPr lang="en-US" dirty="0">
                <a:latin typeface="Segoe UI" panose="020B0502040204020203" pitchFamily="34" charset="0"/>
                <a:cs typeface="Segoe UI" panose="020B0502040204020203" pitchFamily="34" charset="0"/>
              </a:rPr>
              <a:t> site and email us too!</a:t>
            </a:r>
          </a:p>
        </p:txBody>
      </p:sp>
      <p:sp>
        <p:nvSpPr>
          <p:cNvPr id="4" name="Slide Number Placeholder 3"/>
          <p:cNvSpPr>
            <a:spLocks noGrp="1"/>
          </p:cNvSpPr>
          <p:nvPr>
            <p:ph type="sldNum" sz="quarter" idx="10"/>
          </p:nvPr>
        </p:nvSpPr>
        <p:spPr/>
        <p:txBody>
          <a:bodyPr/>
          <a:lstStyle/>
          <a:p>
            <a:fld id="{BC849E9A-41F7-4779-A581-48A7C374A227}" type="slidenum">
              <a:rPr lang="en-US" smtClean="0"/>
              <a:t>14</a:t>
            </a:fld>
            <a:endParaRPr lang="en-US" dirty="0"/>
          </a:p>
        </p:txBody>
      </p:sp>
    </p:spTree>
    <p:extLst>
      <p:ext uri="{BB962C8B-B14F-4D97-AF65-F5344CB8AC3E}">
        <p14:creationId xmlns:p14="http://schemas.microsoft.com/office/powerpoint/2010/main" val="2295961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First we are formatting this presentation as a dialogue and discussion where Dr. Almond will be playing his role as Assessment Mastermind aka the Researcher and I will be playing the role as a teacher.</a:t>
            </a:r>
          </a:p>
          <a:p>
            <a:r>
              <a:rPr lang="en-US" dirty="0"/>
              <a:t>Having our feet in both the research and teaching world, our hopes are to be able to help teachers teach what they intend on teaching so that students are learning the skills and standards we want them to master!</a:t>
            </a:r>
          </a:p>
          <a:p>
            <a:endParaRPr lang="en-US" dirty="0"/>
          </a:p>
          <a:p>
            <a:r>
              <a:rPr lang="en-US" dirty="0"/>
              <a:t>We have made examples based on lesson plans templates, I used in 14/15 as a 5</a:t>
            </a:r>
            <a:r>
              <a:rPr lang="en-US" baseline="30000" dirty="0"/>
              <a:t>th</a:t>
            </a:r>
            <a:r>
              <a:rPr lang="en-US" dirty="0"/>
              <a:t> grade teacher in Florida so we hope they are still relevant but if they aren’t please let us know.</a:t>
            </a:r>
          </a:p>
        </p:txBody>
      </p:sp>
      <p:sp>
        <p:nvSpPr>
          <p:cNvPr id="4" name="Slide Number Placeholder 3"/>
          <p:cNvSpPr>
            <a:spLocks noGrp="1"/>
          </p:cNvSpPr>
          <p:nvPr>
            <p:ph type="sldNum" sz="quarter" idx="10"/>
          </p:nvPr>
        </p:nvSpPr>
        <p:spPr/>
        <p:txBody>
          <a:bodyPr/>
          <a:lstStyle/>
          <a:p>
            <a:fld id="{BC849E9A-41F7-4779-A581-48A7C374A227}" type="slidenum">
              <a:rPr lang="en-US" smtClean="0"/>
              <a:t>2</a:t>
            </a:fld>
            <a:endParaRPr lang="en-US" dirty="0"/>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 “What is </a:t>
            </a:r>
            <a:r>
              <a:rPr lang="en-US" sz="1200" dirty="0">
                <a:latin typeface="Franklin Gothic Book" panose="020B0503020102020204" pitchFamily="34" charset="0"/>
                <a:cs typeface="Segoe UI" panose="020B0502040204020203" pitchFamily="34" charset="0"/>
              </a:rPr>
              <a:t>Evidence-centered Classroom Assessment Design (</a:t>
            </a:r>
            <a:r>
              <a:rPr lang="en-US" sz="1200" dirty="0">
                <a:solidFill>
                  <a:srgbClr val="ED7D31"/>
                </a:solidFill>
                <a:latin typeface="Franklin Gothic Book" panose="020B0503020102020204" pitchFamily="34" charset="0"/>
                <a:cs typeface="Segoe UI" panose="020B0502040204020203" pitchFamily="34" charset="0"/>
              </a:rPr>
              <a:t>E</a:t>
            </a:r>
            <a:r>
              <a:rPr lang="en-US" sz="1200" dirty="0">
                <a:solidFill>
                  <a:srgbClr val="4472C4"/>
                </a:solidFill>
                <a:latin typeface="Franklin Gothic Book" panose="020B0503020102020204" pitchFamily="34" charset="0"/>
                <a:cs typeface="Segoe UI" panose="020B0502040204020203" pitchFamily="34" charset="0"/>
              </a:rPr>
              <a:t>C</a:t>
            </a:r>
            <a:r>
              <a:rPr lang="en-US" sz="1200" dirty="0">
                <a:solidFill>
                  <a:srgbClr val="70AD47"/>
                </a:solidFill>
                <a:latin typeface="Franklin Gothic Book" panose="020B0503020102020204" pitchFamily="34" charset="0"/>
                <a:cs typeface="Segoe UI" panose="020B0502040204020203" pitchFamily="34" charset="0"/>
              </a:rPr>
              <a:t>C</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A</a:t>
            </a:r>
            <a:r>
              <a:rPr lang="en-US" sz="1200" dirty="0">
                <a:latin typeface="Franklin Gothic Book" panose="020B0503020102020204"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Franklin Gothic Book" panose="020B0503020102020204" pitchFamily="34" charset="0"/>
                <a:cs typeface="Segoe UI" panose="020B0502040204020203" pitchFamily="34" charset="0"/>
              </a:rPr>
              <a:t>R- </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it is </a:t>
            </a:r>
            <a:r>
              <a:rPr lang="en-US" sz="1200" b="1" dirty="0">
                <a:solidFill>
                  <a:srgbClr val="4472C4"/>
                </a:solidFill>
                <a:latin typeface="Franklin Gothic Book" panose="020B0503020102020204" pitchFamily="34" charset="0"/>
                <a:cs typeface="Segoe UI" panose="020B0502040204020203" pitchFamily="34" charset="0"/>
              </a:rPr>
              <a:t>assisting educators </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in </a:t>
            </a:r>
            <a:r>
              <a:rPr lang="en-US" sz="1200" b="1" dirty="0">
                <a:solidFill>
                  <a:srgbClr val="70AD47"/>
                </a:solidFill>
                <a:latin typeface="Franklin Gothic Book" panose="020B0503020102020204" pitchFamily="34" charset="0"/>
                <a:cs typeface="Segoe UI" panose="020B0502040204020203" pitchFamily="34" charset="0"/>
              </a:rPr>
              <a:t>aligning</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 their target </a:t>
            </a:r>
            <a:r>
              <a:rPr lang="en-US" sz="1200" b="1" dirty="0">
                <a:solidFill>
                  <a:srgbClr val="ED7D31"/>
                </a:solidFill>
                <a:latin typeface="Franklin Gothic Book" panose="020B0503020102020204" pitchFamily="34" charset="0"/>
                <a:cs typeface="Segoe UI" panose="020B0502040204020203" pitchFamily="34" charset="0"/>
              </a:rPr>
              <a:t>learning standards </a:t>
            </a:r>
            <a:r>
              <a:rPr lang="en-US" sz="1200" dirty="0">
                <a:solidFill>
                  <a:schemeClr val="tx1">
                    <a:lumMod val="65000"/>
                    <a:lumOff val="35000"/>
                  </a:schemeClr>
                </a:solidFill>
                <a:latin typeface="Franklin Gothic Book" panose="020B0503020102020204" pitchFamily="34" charset="0"/>
                <a:cs typeface="Segoe UI" panose="020B0502040204020203" pitchFamily="34" charset="0"/>
              </a:rPr>
              <a:t>to their pedagogical </a:t>
            </a:r>
            <a:r>
              <a:rPr lang="en-US" sz="1200" b="1" dirty="0">
                <a:solidFill>
                  <a:srgbClr val="4472C4"/>
                </a:solidFill>
                <a:latin typeface="Franklin Gothic Book" panose="020B0503020102020204" pitchFamily="34" charset="0"/>
                <a:cs typeface="Segoe UI" panose="020B0502040204020203" pitchFamily="34" charset="0"/>
              </a:rPr>
              <a:t>practices and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472C4"/>
              </a:solidFill>
              <a:latin typeface="Franklin Gothic Book" panose="020B05030201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472C4"/>
                </a:solidFill>
                <a:latin typeface="Franklin Gothic Book" panose="020B0503020102020204" pitchFamily="34" charset="0"/>
                <a:cs typeface="Segoe UI" panose="020B0502040204020203" pitchFamily="34" charset="0"/>
              </a:rPr>
              <a:t>It is the life cycle of a lesson/unit and you can start at any point of the cycle and when you are enacting the plan you are going clockwise in the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4472C4"/>
              </a:solidFill>
              <a:latin typeface="Franklin Gothic Book" panose="020B0503020102020204"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BC849E9A-41F7-4779-A581-48A7C374A227}" type="slidenum">
              <a:rPr lang="en-US" smtClean="0"/>
              <a:t>3</a:t>
            </a:fld>
            <a:endParaRPr lang="en-US" dirty="0"/>
          </a:p>
        </p:txBody>
      </p:sp>
    </p:spTree>
    <p:extLst>
      <p:ext uri="{BB962C8B-B14F-4D97-AF65-F5344CB8AC3E}">
        <p14:creationId xmlns:p14="http://schemas.microsoft.com/office/powerpoint/2010/main" val="3386775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Because each student is unique, and as educators we are trying to find the </a:t>
            </a:r>
            <a:r>
              <a:rPr lang="en-US" dirty="0" err="1"/>
              <a:t>the</a:t>
            </a:r>
            <a:r>
              <a:rPr lang="en-US" dirty="0"/>
              <a:t> optimal learning zone, it is unique and constantly moving for each student.</a:t>
            </a:r>
          </a:p>
          <a:p>
            <a:r>
              <a:rPr lang="en-US" dirty="0"/>
              <a:t>Vygotsky calls this the Zone of Proximal Development, You technically want the student to have a 50/50 chance of succeeding in the task and if they fail adjusting the task so that they can succeed. (not sure I want the 50/50 comment</a:t>
            </a:r>
          </a:p>
          <a:p>
            <a:endParaRPr lang="en-US" dirty="0"/>
          </a:p>
          <a:p>
            <a:r>
              <a:rPr lang="en-US" dirty="0"/>
              <a:t>We want to be constantly formatively assessing the students and scaffolding </a:t>
            </a:r>
            <a:r>
              <a:rPr lang="en-US" dirty="0" err="1"/>
              <a:t>activites</a:t>
            </a:r>
            <a:r>
              <a:rPr lang="en-US" dirty="0"/>
              <a:t> to be easy enough for the students to try but demanding enough for the students to learn.</a:t>
            </a:r>
          </a:p>
          <a:p>
            <a:endParaRPr lang="en-US" dirty="0"/>
          </a:p>
          <a:p>
            <a:r>
              <a:rPr lang="en-US" dirty="0"/>
              <a:t>T- Warning, this requires creating a classroom environment/climate and culture that is explicit about growth mindset and that we learn most from failure. That as a class we are here to help each other learn. </a:t>
            </a:r>
          </a:p>
          <a:p>
            <a:endParaRPr lang="en-US" dirty="0"/>
          </a:p>
          <a:p>
            <a:r>
              <a:rPr lang="en-US" dirty="0"/>
              <a:t>Optimal learning zone, has roots in Hunt 1961, </a:t>
            </a:r>
            <a:r>
              <a:rPr lang="en-US" dirty="0" err="1"/>
              <a:t>Ausubel</a:t>
            </a:r>
            <a:r>
              <a:rPr lang="en-US" dirty="0"/>
              <a:t> 1963 and Brophy 1976 pp. 62 “ Learning will be most optimal when presented at the optimal difficulty level”- in which Dr. Almond may have found how to test for it, and created a system </a:t>
            </a:r>
            <a:r>
              <a:rPr lang="en-US"/>
              <a:t>to maintain it. </a:t>
            </a:r>
            <a:endParaRPr lang="en-US" dirty="0"/>
          </a:p>
        </p:txBody>
      </p:sp>
      <p:sp>
        <p:nvSpPr>
          <p:cNvPr id="4" name="Slide Number Placeholder 3"/>
          <p:cNvSpPr>
            <a:spLocks noGrp="1"/>
          </p:cNvSpPr>
          <p:nvPr>
            <p:ph type="sldNum" sz="quarter" idx="10"/>
          </p:nvPr>
        </p:nvSpPr>
        <p:spPr/>
        <p:txBody>
          <a:bodyPr/>
          <a:lstStyle/>
          <a:p>
            <a:fld id="{BC849E9A-41F7-4779-A581-48A7C374A227}" type="slidenum">
              <a:rPr lang="en-US" smtClean="0"/>
              <a:t>4</a:t>
            </a:fld>
            <a:endParaRPr lang="en-US" dirty="0"/>
          </a:p>
        </p:txBody>
      </p:sp>
    </p:spTree>
    <p:extLst>
      <p:ext uri="{BB962C8B-B14F-4D97-AF65-F5344CB8AC3E}">
        <p14:creationId xmlns:p14="http://schemas.microsoft.com/office/powerpoint/2010/main" val="407860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Segoe UI" panose="020B0502040204020203" pitchFamily="34" charset="0"/>
                <a:cs typeface="Segoe UI" panose="020B0502040204020203" pitchFamily="34" charset="0"/>
              </a:rPr>
              <a:t>How are we going to enact the ECCA? </a:t>
            </a:r>
          </a:p>
          <a:p>
            <a:r>
              <a:rPr lang="en-US" b="0" dirty="0">
                <a:latin typeface="Segoe UI" panose="020B0502040204020203" pitchFamily="34" charset="0"/>
                <a:cs typeface="Segoe UI" panose="020B0502040204020203" pitchFamily="34" charset="0"/>
              </a:rPr>
              <a:t>We ask four questions</a:t>
            </a:r>
          </a:p>
          <a:p>
            <a:endParaRPr lang="en-US"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BC849E9A-41F7-4779-A581-48A7C374A227}" type="slidenum">
              <a:rPr lang="en-US" smtClean="0"/>
              <a:t>5</a:t>
            </a:fld>
            <a:endParaRPr lang="en-US" dirty="0"/>
          </a:p>
        </p:txBody>
      </p:sp>
    </p:spTree>
    <p:extLst>
      <p:ext uri="{BB962C8B-B14F-4D97-AF65-F5344CB8AC3E}">
        <p14:creationId xmlns:p14="http://schemas.microsoft.com/office/powerpoint/2010/main" val="34644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enact the lesson plan you go clockwise but when you are developing the plan you go counter clockwise. By 1. identifying the target standard, describing the evidence, deciding how you can manipulate the activity and then creating your assessment lesson plan and You keep going through cycle until you are satisfied that you have planned the lesson and aligned it to the standards.</a:t>
            </a:r>
          </a:p>
        </p:txBody>
      </p:sp>
      <p:sp>
        <p:nvSpPr>
          <p:cNvPr id="4" name="Slide Number Placeholder 3"/>
          <p:cNvSpPr>
            <a:spLocks noGrp="1"/>
          </p:cNvSpPr>
          <p:nvPr>
            <p:ph type="sldNum" sz="quarter" idx="5"/>
          </p:nvPr>
        </p:nvSpPr>
        <p:spPr/>
        <p:txBody>
          <a:bodyPr/>
          <a:lstStyle/>
          <a:p>
            <a:fld id="{BC849E9A-41F7-4779-A581-48A7C374A227}" type="slidenum">
              <a:rPr lang="en-US" smtClean="0"/>
              <a:t>6</a:t>
            </a:fld>
            <a:endParaRPr lang="en-US" dirty="0"/>
          </a:p>
        </p:txBody>
      </p:sp>
    </p:spTree>
    <p:extLst>
      <p:ext uri="{BB962C8B-B14F-4D97-AF65-F5344CB8AC3E}">
        <p14:creationId xmlns:p14="http://schemas.microsoft.com/office/powerpoint/2010/main" val="4251975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so I am teaching 5</a:t>
            </a:r>
            <a:r>
              <a:rPr lang="en-US" baseline="30000" dirty="0"/>
              <a:t>th</a:t>
            </a:r>
            <a:r>
              <a:rPr lang="en-US" dirty="0"/>
              <a:t> grade English Language Arts, the skill/standard we are working on right now is Figurative language, I want my students to be able to determine the meaning of things like metaphors and </a:t>
            </a:r>
            <a:r>
              <a:rPr lang="en-US" dirty="0" err="1"/>
              <a:t>similies</a:t>
            </a:r>
            <a:r>
              <a:rPr lang="en-US" dirty="0"/>
              <a:t> or my favorite hyperboles. For example, this is the best presentation since Steve Jobs presented the </a:t>
            </a:r>
            <a:r>
              <a:rPr lang="en-US" dirty="0" err="1"/>
              <a:t>Iphone</a:t>
            </a:r>
            <a:r>
              <a:rPr lang="en-US" dirty="0"/>
              <a:t>! </a:t>
            </a:r>
          </a:p>
          <a:p>
            <a:endParaRPr lang="en-US" dirty="0"/>
          </a:p>
          <a:p>
            <a:r>
              <a:rPr lang="en-US" dirty="0"/>
              <a:t>So where do I start?</a:t>
            </a:r>
          </a:p>
          <a:p>
            <a:endParaRPr lang="en-US" dirty="0"/>
          </a:p>
          <a:p>
            <a:r>
              <a:rPr lang="en-US" dirty="0"/>
              <a:t>R – you are on the right track, first you want to determine the skill/standard, in this case you are teaching 5</a:t>
            </a:r>
            <a:r>
              <a:rPr lang="en-US" baseline="30000" dirty="0"/>
              <a:t>th</a:t>
            </a:r>
            <a:r>
              <a:rPr lang="en-US" dirty="0"/>
              <a:t> grade and want to teach figurative language. Next, you describe how the skill looks when a student is approaching proficiency, they are proficient in the skill and when they are advanced in the skill. A good tool to use is the Depth of Knowledge chart. </a:t>
            </a:r>
            <a:r>
              <a:rPr lang="en-US" b="1" dirty="0"/>
              <a:t>Click next for animation, </a:t>
            </a:r>
            <a:r>
              <a:rPr lang="en-US" b="0" dirty="0"/>
              <a:t> at level one you can have the students identify (</a:t>
            </a:r>
            <a:r>
              <a:rPr lang="en-US" b="1" dirty="0"/>
              <a:t>click), </a:t>
            </a:r>
            <a:r>
              <a:rPr lang="en-US" b="0" dirty="0"/>
              <a:t>level 2 interpret </a:t>
            </a:r>
            <a:r>
              <a:rPr lang="en-US" b="1" dirty="0"/>
              <a:t>click</a:t>
            </a:r>
            <a:r>
              <a:rPr lang="en-US" b="0" dirty="0"/>
              <a:t> level 3 to show they are advanced they can compare </a:t>
            </a:r>
            <a:r>
              <a:rPr lang="en-US" b="1" dirty="0"/>
              <a:t>click </a:t>
            </a:r>
            <a:r>
              <a:rPr lang="en-US" b="0" dirty="0"/>
              <a:t> and even create new examples of figurative language </a:t>
            </a:r>
            <a:r>
              <a:rPr lang="en-US" b="1" dirty="0"/>
              <a:t>click</a:t>
            </a:r>
            <a:r>
              <a:rPr lang="en-US" b="0" dirty="0"/>
              <a:t> hopefully better than my example. </a:t>
            </a:r>
          </a:p>
          <a:p>
            <a:r>
              <a:rPr lang="en-US" b="0" dirty="0"/>
              <a:t>Now how would the assignment in class look like?</a:t>
            </a:r>
          </a:p>
          <a:p>
            <a:endParaRPr lang="en-US" b="0" dirty="0"/>
          </a:p>
          <a:p>
            <a:r>
              <a:rPr lang="en-US" b="1" dirty="0"/>
              <a:t>Next Slide</a:t>
            </a:r>
          </a:p>
        </p:txBody>
      </p:sp>
      <p:sp>
        <p:nvSpPr>
          <p:cNvPr id="4" name="Slide Number Placeholder 3"/>
          <p:cNvSpPr>
            <a:spLocks noGrp="1"/>
          </p:cNvSpPr>
          <p:nvPr>
            <p:ph type="sldNum" sz="quarter" idx="5"/>
          </p:nvPr>
        </p:nvSpPr>
        <p:spPr/>
        <p:txBody>
          <a:bodyPr/>
          <a:lstStyle/>
          <a:p>
            <a:fld id="{BC849E9A-41F7-4779-A581-48A7C374A227}" type="slidenum">
              <a:rPr lang="en-US" smtClean="0"/>
              <a:t>7</a:t>
            </a:fld>
            <a:endParaRPr lang="en-US" dirty="0"/>
          </a:p>
        </p:txBody>
      </p:sp>
    </p:spTree>
    <p:extLst>
      <p:ext uri="{BB962C8B-B14F-4D97-AF65-F5344CB8AC3E}">
        <p14:creationId xmlns:p14="http://schemas.microsoft.com/office/powerpoint/2010/main" val="731975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 well the student could identify the examples of figurative language, interpret those examples and they could also create examples, </a:t>
            </a:r>
          </a:p>
          <a:p>
            <a:endParaRPr lang="en-US" b="0" dirty="0"/>
          </a:p>
          <a:p>
            <a:r>
              <a:rPr lang="en-US" b="0" dirty="0"/>
              <a:t>R- If we choose the 3</a:t>
            </a:r>
            <a:r>
              <a:rPr lang="en-US" b="0" baseline="30000" dirty="0"/>
              <a:t>rd</a:t>
            </a:r>
            <a:r>
              <a:rPr lang="en-US" b="0" dirty="0"/>
              <a:t> task create figurative language </a:t>
            </a:r>
            <a:r>
              <a:rPr lang="en-US" b="1" dirty="0"/>
              <a:t>click</a:t>
            </a:r>
          </a:p>
          <a:p>
            <a:endParaRPr lang="en-US" b="1" dirty="0"/>
          </a:p>
          <a:p>
            <a:r>
              <a:rPr lang="en-US" b="1" dirty="0"/>
              <a:t>Here a student shows they are proficient with this novel example of a simile </a:t>
            </a:r>
          </a:p>
          <a:p>
            <a:r>
              <a:rPr lang="en-US" b="0" dirty="0"/>
              <a:t>And here’s an example of a student who is being creative but has not quite created an example of a metaphor. </a:t>
            </a:r>
          </a:p>
          <a:p>
            <a:endParaRPr lang="en-US" b="0" dirty="0"/>
          </a:p>
          <a:p>
            <a:r>
              <a:rPr lang="en-US" b="0" dirty="0"/>
              <a:t>So I see how the students might be approaching, proficient and advanced, but how do we measure this?</a:t>
            </a:r>
          </a:p>
        </p:txBody>
      </p:sp>
      <p:sp>
        <p:nvSpPr>
          <p:cNvPr id="4" name="Slide Number Placeholder 3"/>
          <p:cNvSpPr>
            <a:spLocks noGrp="1"/>
          </p:cNvSpPr>
          <p:nvPr>
            <p:ph type="sldNum" sz="quarter" idx="5"/>
          </p:nvPr>
        </p:nvSpPr>
        <p:spPr/>
        <p:txBody>
          <a:bodyPr/>
          <a:lstStyle/>
          <a:p>
            <a:fld id="{BC849E9A-41F7-4779-A581-48A7C374A227}" type="slidenum">
              <a:rPr lang="en-US" smtClean="0"/>
              <a:t>8</a:t>
            </a:fld>
            <a:endParaRPr lang="en-US" dirty="0"/>
          </a:p>
        </p:txBody>
      </p:sp>
    </p:spTree>
    <p:extLst>
      <p:ext uri="{BB962C8B-B14F-4D97-AF65-F5344CB8AC3E}">
        <p14:creationId xmlns:p14="http://schemas.microsoft.com/office/powerpoint/2010/main" val="3860679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R- you go back to the skill rubric and set a percentage of accuracy you’d like to see, say the student is supposed to identify 5 figurative language examples, for them to be approach proficiency, they need to get 4/5 of them right to be 80%. So hopefully the student with the Jake from statefarm example has 4 other examples that are accurately metaphors or similes. </a:t>
            </a:r>
          </a:p>
          <a:p>
            <a:endParaRPr lang="en-US" b="0" dirty="0"/>
          </a:p>
          <a:p>
            <a:r>
              <a:rPr lang="en-US" b="0" dirty="0"/>
              <a:t>Russell’s Rule 1 identified difference</a:t>
            </a:r>
            <a:endParaRPr lang="en-US" b="1" dirty="0"/>
          </a:p>
          <a:p>
            <a:endParaRPr lang="en-US" dirty="0"/>
          </a:p>
        </p:txBody>
      </p:sp>
      <p:sp>
        <p:nvSpPr>
          <p:cNvPr id="4" name="Slide Number Placeholder 3"/>
          <p:cNvSpPr>
            <a:spLocks noGrp="1"/>
          </p:cNvSpPr>
          <p:nvPr>
            <p:ph type="sldNum" sz="quarter" idx="5"/>
          </p:nvPr>
        </p:nvSpPr>
        <p:spPr/>
        <p:txBody>
          <a:bodyPr/>
          <a:lstStyle/>
          <a:p>
            <a:fld id="{BC849E9A-41F7-4779-A581-48A7C374A227}" type="slidenum">
              <a:rPr lang="en-US" smtClean="0"/>
              <a:t>9</a:t>
            </a:fld>
            <a:endParaRPr lang="en-US" dirty="0"/>
          </a:p>
        </p:txBody>
      </p:sp>
    </p:spTree>
    <p:extLst>
      <p:ext uri="{BB962C8B-B14F-4D97-AF65-F5344CB8AC3E}">
        <p14:creationId xmlns:p14="http://schemas.microsoft.com/office/powerpoint/2010/main" val="2027077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5AEE24-534A-40F1-99E4-00B7D5FD9124}"/>
              </a:ext>
            </a:extLst>
          </p:cNvPr>
          <p:cNvSpPr>
            <a:spLocks noGrp="1"/>
          </p:cNvSpPr>
          <p:nvPr>
            <p:ph type="dt" sz="half" idx="10"/>
          </p:nvPr>
        </p:nvSpPr>
        <p:spPr/>
        <p:txBody>
          <a:bodyPr/>
          <a:lstStyle/>
          <a:p>
            <a:fld id="{23C500B1-245B-4DD1-ABDE-CA6B8B4D08EC}" type="datetime1">
              <a:rPr lang="en-US" smtClean="0"/>
              <a:t>11/16/2019</a:t>
            </a:fld>
            <a:endParaRPr lang="en-US" dirty="0"/>
          </a:p>
        </p:txBody>
      </p:sp>
      <p:sp>
        <p:nvSpPr>
          <p:cNvPr id="5" name="Footer Placeholder 4">
            <a:extLst>
              <a:ext uri="{FF2B5EF4-FFF2-40B4-BE49-F238E27FC236}">
                <a16:creationId xmlns:a16="http://schemas.microsoft.com/office/drawing/2014/main" id="{CD594011-48FF-493D-8286-F62D345525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D73-EDDA-49A6-BA12-1CA980DA9B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89B82E-4CA1-47A5-B133-FBD4D8A83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8A267F-D142-4D04-9F03-6CB099E6FA32}"/>
              </a:ext>
            </a:extLst>
          </p:cNvPr>
          <p:cNvSpPr>
            <a:spLocks noGrp="1"/>
          </p:cNvSpPr>
          <p:nvPr>
            <p:ph type="dt" sz="half" idx="10"/>
          </p:nvPr>
        </p:nvSpPr>
        <p:spPr/>
        <p:txBody>
          <a:bodyPr/>
          <a:lstStyle/>
          <a:p>
            <a:fld id="{36A3BFFA-26C7-404F-B080-A124D1585BB1}" type="datetime1">
              <a:rPr lang="en-US" smtClean="0"/>
              <a:t>11/16/2019</a:t>
            </a:fld>
            <a:endParaRPr lang="en-US" dirty="0"/>
          </a:p>
        </p:txBody>
      </p:sp>
      <p:sp>
        <p:nvSpPr>
          <p:cNvPr id="5" name="Footer Placeholder 4">
            <a:extLst>
              <a:ext uri="{FF2B5EF4-FFF2-40B4-BE49-F238E27FC236}">
                <a16:creationId xmlns:a16="http://schemas.microsoft.com/office/drawing/2014/main" id="{705127CA-154D-4E90-B776-A2EE71F78D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A240E1-5EB0-47FD-AA37-BF945D136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A14243-F1E4-487A-ABEC-30516A01DF2B}"/>
              </a:ext>
            </a:extLst>
          </p:cNvPr>
          <p:cNvSpPr>
            <a:spLocks noGrp="1"/>
          </p:cNvSpPr>
          <p:nvPr>
            <p:ph type="dt" sz="half" idx="10"/>
          </p:nvPr>
        </p:nvSpPr>
        <p:spPr/>
        <p:txBody>
          <a:bodyPr/>
          <a:lstStyle/>
          <a:p>
            <a:fld id="{0F9520A9-8D2C-42F5-8CBF-EF09B070CCBF}" type="datetime1">
              <a:rPr lang="en-US" smtClean="0"/>
              <a:t>11/16/2019</a:t>
            </a:fld>
            <a:endParaRPr lang="en-US" dirty="0"/>
          </a:p>
        </p:txBody>
      </p:sp>
      <p:sp>
        <p:nvSpPr>
          <p:cNvPr id="5" name="Footer Placeholder 4">
            <a:extLst>
              <a:ext uri="{FF2B5EF4-FFF2-40B4-BE49-F238E27FC236}">
                <a16:creationId xmlns:a16="http://schemas.microsoft.com/office/drawing/2014/main" id="{AC358244-98FD-472D-AB8C-075F71C10B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34F3-0709-471B-A734-C4B404F55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95016-AF78-4708-9C5F-21110C197B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AEA2D1-B124-4454-AFDC-EA60A14BA121}"/>
              </a:ext>
            </a:extLst>
          </p:cNvPr>
          <p:cNvSpPr>
            <a:spLocks noGrp="1"/>
          </p:cNvSpPr>
          <p:nvPr>
            <p:ph type="dt" sz="half" idx="10"/>
          </p:nvPr>
        </p:nvSpPr>
        <p:spPr/>
        <p:txBody>
          <a:bodyPr/>
          <a:lstStyle/>
          <a:p>
            <a:fld id="{1F7ECBBD-54ED-48BC-AC04-DBD3664B5B26}" type="datetime1">
              <a:rPr lang="en-US" smtClean="0"/>
              <a:t>11/16/2019</a:t>
            </a:fld>
            <a:endParaRPr lang="en-US" dirty="0"/>
          </a:p>
        </p:txBody>
      </p:sp>
      <p:sp>
        <p:nvSpPr>
          <p:cNvPr id="5" name="Footer Placeholder 4">
            <a:extLst>
              <a:ext uri="{FF2B5EF4-FFF2-40B4-BE49-F238E27FC236}">
                <a16:creationId xmlns:a16="http://schemas.microsoft.com/office/drawing/2014/main" id="{B4F58000-F9D7-4A53-A6C5-E5E815422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27A78-1874-488A-B215-7D763D338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4BB3D1-3138-4B69-BF5D-4B1A213451CA}"/>
              </a:ext>
            </a:extLst>
          </p:cNvPr>
          <p:cNvSpPr>
            <a:spLocks noGrp="1"/>
          </p:cNvSpPr>
          <p:nvPr>
            <p:ph type="dt" sz="half" idx="10"/>
          </p:nvPr>
        </p:nvSpPr>
        <p:spPr/>
        <p:txBody>
          <a:bodyPr/>
          <a:lstStyle/>
          <a:p>
            <a:fld id="{AAC5755D-9775-4D6F-AA62-88EE717F1971}" type="datetime1">
              <a:rPr lang="en-US" smtClean="0"/>
              <a:t>11/16/2019</a:t>
            </a:fld>
            <a:endParaRPr lang="en-US" dirty="0"/>
          </a:p>
        </p:txBody>
      </p:sp>
      <p:sp>
        <p:nvSpPr>
          <p:cNvPr id="5" name="Footer Placeholder 4">
            <a:extLst>
              <a:ext uri="{FF2B5EF4-FFF2-40B4-BE49-F238E27FC236}">
                <a16:creationId xmlns:a16="http://schemas.microsoft.com/office/drawing/2014/main" id="{0EFF90C5-31F4-4A22-AC00-3FB5ED291B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AA11-CC97-44E5-AE4D-808FD741A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3AB6CB-9460-4BCA-86C5-5F26357AB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FAB0F6-401D-4BAF-A300-65AD684DF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561BBA-B185-4B45-B152-3D320E15F550}"/>
              </a:ext>
            </a:extLst>
          </p:cNvPr>
          <p:cNvSpPr>
            <a:spLocks noGrp="1"/>
          </p:cNvSpPr>
          <p:nvPr>
            <p:ph type="dt" sz="half" idx="10"/>
          </p:nvPr>
        </p:nvSpPr>
        <p:spPr/>
        <p:txBody>
          <a:bodyPr/>
          <a:lstStyle/>
          <a:p>
            <a:fld id="{B502E91E-3C17-4760-BD28-11B394886B3C}" type="datetime1">
              <a:rPr lang="en-US" smtClean="0"/>
              <a:t>11/16/2019</a:t>
            </a:fld>
            <a:endParaRPr lang="en-US" dirty="0"/>
          </a:p>
        </p:txBody>
      </p:sp>
      <p:sp>
        <p:nvSpPr>
          <p:cNvPr id="6" name="Footer Placeholder 5">
            <a:extLst>
              <a:ext uri="{FF2B5EF4-FFF2-40B4-BE49-F238E27FC236}">
                <a16:creationId xmlns:a16="http://schemas.microsoft.com/office/drawing/2014/main" id="{D61CD760-96AC-4821-A56B-0B805F2FAD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6677F-2712-4810-A3AA-56FA75386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71B54A-6775-4978-8E19-32694C9B5E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BA1303-B245-476D-BD02-A4E4A359F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E898F-5B79-46F1-89C1-F827997CC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7A4D-2EC9-4294-BFF4-EAE22EE1099A}"/>
              </a:ext>
            </a:extLst>
          </p:cNvPr>
          <p:cNvSpPr>
            <a:spLocks noGrp="1"/>
          </p:cNvSpPr>
          <p:nvPr>
            <p:ph type="dt" sz="half" idx="10"/>
          </p:nvPr>
        </p:nvSpPr>
        <p:spPr/>
        <p:txBody>
          <a:bodyPr/>
          <a:lstStyle/>
          <a:p>
            <a:fld id="{5A84B9F7-FEF8-401C-9374-8EB33C489C96}" type="datetime1">
              <a:rPr lang="en-US" smtClean="0"/>
              <a:t>11/16/2019</a:t>
            </a:fld>
            <a:endParaRPr lang="en-US" dirty="0"/>
          </a:p>
        </p:txBody>
      </p:sp>
      <p:sp>
        <p:nvSpPr>
          <p:cNvPr id="8" name="Footer Placeholder 7">
            <a:extLst>
              <a:ext uri="{FF2B5EF4-FFF2-40B4-BE49-F238E27FC236}">
                <a16:creationId xmlns:a16="http://schemas.microsoft.com/office/drawing/2014/main" id="{6150E317-3602-42A1-BB7F-0184072E8D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68FC-5755-447A-8D7F-9ADED3E994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B50287-81AA-46CA-8CB3-53A7F8313741}"/>
              </a:ext>
            </a:extLst>
          </p:cNvPr>
          <p:cNvSpPr>
            <a:spLocks noGrp="1"/>
          </p:cNvSpPr>
          <p:nvPr>
            <p:ph type="dt" sz="half" idx="10"/>
          </p:nvPr>
        </p:nvSpPr>
        <p:spPr/>
        <p:txBody>
          <a:bodyPr/>
          <a:lstStyle/>
          <a:p>
            <a:fld id="{02E34F5B-A0FA-4B0F-A9DA-EE1E6E66A802}" type="datetime1">
              <a:rPr lang="en-US" smtClean="0"/>
              <a:t>11/16/2019</a:t>
            </a:fld>
            <a:endParaRPr lang="en-US" dirty="0"/>
          </a:p>
        </p:txBody>
      </p:sp>
      <p:sp>
        <p:nvSpPr>
          <p:cNvPr id="4" name="Footer Placeholder 3">
            <a:extLst>
              <a:ext uri="{FF2B5EF4-FFF2-40B4-BE49-F238E27FC236}">
                <a16:creationId xmlns:a16="http://schemas.microsoft.com/office/drawing/2014/main" id="{2F1BA4AA-02C9-459E-9362-3DA60E3B597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6ACAA5-F8E7-46E9-8BA7-A510948B62CC}"/>
              </a:ext>
            </a:extLst>
          </p:cNvPr>
          <p:cNvSpPr>
            <a:spLocks noGrp="1"/>
          </p:cNvSpPr>
          <p:nvPr>
            <p:ph type="dt" sz="half" idx="10"/>
          </p:nvPr>
        </p:nvSpPr>
        <p:spPr/>
        <p:txBody>
          <a:bodyPr/>
          <a:lstStyle/>
          <a:p>
            <a:fld id="{2037E6C6-D1BB-424E-AC48-8664127EE861}" type="datetime1">
              <a:rPr lang="en-US" smtClean="0"/>
              <a:t>11/16/2019</a:t>
            </a:fld>
            <a:endParaRPr lang="en-US" dirty="0"/>
          </a:p>
        </p:txBody>
      </p:sp>
      <p:sp>
        <p:nvSpPr>
          <p:cNvPr id="3" name="Footer Placeholder 2">
            <a:extLst>
              <a:ext uri="{FF2B5EF4-FFF2-40B4-BE49-F238E27FC236}">
                <a16:creationId xmlns:a16="http://schemas.microsoft.com/office/drawing/2014/main" id="{D1F2DEE8-5654-4DCA-A8D0-D883E52B6F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40D456-F0A3-4789-A310-A23F01B2E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A8B05-7071-44D4-80F7-3E8191C9A4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8562E-E6F1-449B-909C-98426BA86B36}"/>
              </a:ext>
            </a:extLst>
          </p:cNvPr>
          <p:cNvSpPr>
            <a:spLocks noGrp="1"/>
          </p:cNvSpPr>
          <p:nvPr>
            <p:ph type="dt" sz="half" idx="10"/>
          </p:nvPr>
        </p:nvSpPr>
        <p:spPr/>
        <p:txBody>
          <a:bodyPr/>
          <a:lstStyle/>
          <a:p>
            <a:fld id="{683F5CFE-523D-4835-A560-5D923D0BFC25}" type="datetime1">
              <a:rPr lang="en-US" smtClean="0"/>
              <a:t>11/16/2019</a:t>
            </a:fld>
            <a:endParaRPr lang="en-US" dirty="0"/>
          </a:p>
        </p:txBody>
      </p:sp>
      <p:sp>
        <p:nvSpPr>
          <p:cNvPr id="6" name="Footer Placeholder 5">
            <a:extLst>
              <a:ext uri="{FF2B5EF4-FFF2-40B4-BE49-F238E27FC236}">
                <a16:creationId xmlns:a16="http://schemas.microsoft.com/office/drawing/2014/main" id="{7EB47A9A-FB08-407B-A73A-0AC513F0FD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024828F-334F-4A50-850D-10684F245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293F4-2B70-4BB5-A982-219E4133E251}"/>
              </a:ext>
            </a:extLst>
          </p:cNvPr>
          <p:cNvSpPr>
            <a:spLocks noGrp="1"/>
          </p:cNvSpPr>
          <p:nvPr>
            <p:ph type="dt" sz="half" idx="10"/>
          </p:nvPr>
        </p:nvSpPr>
        <p:spPr/>
        <p:txBody>
          <a:bodyPr/>
          <a:lstStyle/>
          <a:p>
            <a:fld id="{BD273639-912A-4A92-B1E2-54ACEB6BE737}" type="datetime1">
              <a:rPr lang="en-US" smtClean="0"/>
              <a:t>11/16/2019</a:t>
            </a:fld>
            <a:endParaRPr lang="en-US" dirty="0"/>
          </a:p>
        </p:txBody>
      </p:sp>
      <p:sp>
        <p:nvSpPr>
          <p:cNvPr id="6" name="Footer Placeholder 5">
            <a:extLst>
              <a:ext uri="{FF2B5EF4-FFF2-40B4-BE49-F238E27FC236}">
                <a16:creationId xmlns:a16="http://schemas.microsoft.com/office/drawing/2014/main" id="{C4F9A86F-B378-4759-B50E-2E0BFAE624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a:lstStyle/>
          <a:p>
            <a:fld id="{A6AF1B4E-90EC-4A51-B6E5-B702C054ECB0}" type="slidenum">
              <a:rPr lang="en-US" smtClean="0"/>
              <a:t>‹#›</a:t>
            </a:fld>
            <a:endParaRPr lang="en-US" dirty="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17E40-C1CE-4D89-B25E-E182A4DD8BF9}" type="datetime1">
              <a:rPr lang="en-US" smtClean="0"/>
              <a:t>11/16/2019</a:t>
            </a:fld>
            <a:endParaRPr lang="en-US" dirty="0"/>
          </a:p>
        </p:txBody>
      </p:sp>
      <p:sp>
        <p:nvSpPr>
          <p:cNvPr id="5" name="Footer Placeholder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F1B4E-90EC-4A51-B6E5-B702C054ECB0}" type="slidenum">
              <a:rPr lang="en-US" smtClean="0"/>
              <a:t>‹#›</a:t>
            </a:fld>
            <a:endParaRPr lang="en-US" dirty="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5C64ED88-94C7-490A-B649-B972E4AC9D5D}"/>
              </a:ext>
            </a:extLst>
          </p:cNvPr>
          <p:cNvSpPr/>
          <p:nvPr/>
        </p:nvSpPr>
        <p:spPr>
          <a:xfrm>
            <a:off x="11046692" y="5706396"/>
            <a:ext cx="1373908" cy="1440114"/>
          </a:xfrm>
          <a:prstGeom prst="ellipse">
            <a:avLst/>
          </a:prstGeom>
          <a:solidFill>
            <a:schemeClr val="tx1"/>
          </a:solidFill>
          <a:ln w="10795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1">
            <a:extLst>
              <a:ext uri="{FF2B5EF4-FFF2-40B4-BE49-F238E27FC236}">
                <a16:creationId xmlns:a16="http://schemas.microsoft.com/office/drawing/2014/main" id="{8A3ECF82-985D-4475-912A-08A436B45FFF}"/>
              </a:ext>
            </a:extLst>
          </p:cNvPr>
          <p:cNvPicPr/>
          <p:nvPr/>
        </p:nvPicPr>
        <p:blipFill>
          <a:blip r:embed="rId3">
            <a:extLst>
              <a:ext uri="{28A0092B-C50C-407E-A947-70E740481C1C}">
                <a14:useLocalDpi xmlns:a14="http://schemas.microsoft.com/office/drawing/2010/main" val="0"/>
              </a:ext>
            </a:extLst>
          </a:blip>
          <a:srcRect/>
          <a:stretch/>
        </p:blipFill>
        <p:spPr bwMode="auto">
          <a:xfrm>
            <a:off x="2328478" y="127021"/>
            <a:ext cx="1557722" cy="1626234"/>
          </a:xfrm>
          <a:prstGeom prst="rect">
            <a:avLst/>
          </a:prstGeom>
          <a:noFill/>
          <a:ln>
            <a:noFill/>
          </a:ln>
        </p:spPr>
      </p:pic>
      <p:pic>
        <p:nvPicPr>
          <p:cNvPr id="17" name="Image1">
            <a:extLst>
              <a:ext uri="{FF2B5EF4-FFF2-40B4-BE49-F238E27FC236}">
                <a16:creationId xmlns:a16="http://schemas.microsoft.com/office/drawing/2014/main" id="{A4982A7F-35BD-4439-9B6E-A259421D12EF}"/>
              </a:ext>
            </a:extLst>
          </p:cNvPr>
          <p:cNvPicPr/>
          <p:nvPr/>
        </p:nvPicPr>
        <p:blipFill>
          <a:blip r:embed="rId4">
            <a:extLst>
              <a:ext uri="{28A0092B-C50C-407E-A947-70E740481C1C}">
                <a14:useLocalDpi xmlns:a14="http://schemas.microsoft.com/office/drawing/2010/main" val="0"/>
              </a:ext>
            </a:extLst>
          </a:blip>
          <a:srcRect/>
          <a:stretch/>
        </p:blipFill>
        <p:spPr bwMode="auto">
          <a:xfrm>
            <a:off x="217147" y="3875473"/>
            <a:ext cx="2497478" cy="1830923"/>
          </a:xfrm>
          <a:prstGeom prst="rect">
            <a:avLst/>
          </a:prstGeom>
        </p:spPr>
      </p:pic>
      <p:pic>
        <p:nvPicPr>
          <p:cNvPr id="18" name="Image1">
            <a:extLst>
              <a:ext uri="{FF2B5EF4-FFF2-40B4-BE49-F238E27FC236}">
                <a16:creationId xmlns:a16="http://schemas.microsoft.com/office/drawing/2014/main" id="{CD1ECFCC-AD1D-48C4-B3C2-0349996BA51A}"/>
              </a:ext>
            </a:extLst>
          </p:cNvPr>
          <p:cNvPicPr/>
          <p:nvPr/>
        </p:nvPicPr>
        <p:blipFill>
          <a:blip r:embed="rId5">
            <a:extLst>
              <a:ext uri="{28A0092B-C50C-407E-A947-70E740481C1C}">
                <a14:useLocalDpi xmlns:a14="http://schemas.microsoft.com/office/drawing/2010/main" val="0"/>
              </a:ext>
            </a:extLst>
          </a:blip>
          <a:srcRect/>
          <a:stretch/>
        </p:blipFill>
        <p:spPr bwMode="auto">
          <a:xfrm>
            <a:off x="6149146" y="1495426"/>
            <a:ext cx="1413704" cy="1358458"/>
          </a:xfrm>
          <a:prstGeom prst="rect">
            <a:avLst/>
          </a:prstGeom>
        </p:spPr>
      </p:pic>
      <p:pic>
        <p:nvPicPr>
          <p:cNvPr id="19" name="Picture 18">
            <a:extLst>
              <a:ext uri="{FF2B5EF4-FFF2-40B4-BE49-F238E27FC236}">
                <a16:creationId xmlns:a16="http://schemas.microsoft.com/office/drawing/2014/main" id="{21928462-5E5A-4CF2-8517-93A9CD7DF4C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95720" y="414467"/>
            <a:ext cx="1857908" cy="1870767"/>
          </a:xfrm>
          <a:prstGeom prst="rect">
            <a:avLst/>
          </a:prstGeom>
        </p:spPr>
      </p:pic>
      <p:pic>
        <p:nvPicPr>
          <p:cNvPr id="5" name="Graphic 4">
            <a:extLst>
              <a:ext uri="{FF2B5EF4-FFF2-40B4-BE49-F238E27FC236}">
                <a16:creationId xmlns:a16="http://schemas.microsoft.com/office/drawing/2014/main" id="{285ED8C8-B466-4468-9EFB-6124866D77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291481" y="5958801"/>
            <a:ext cx="897203" cy="897203"/>
          </a:xfrm>
          <a:prstGeom prst="rect">
            <a:avLst/>
          </a:prstGeom>
        </p:spPr>
      </p:pic>
      <p:sp>
        <p:nvSpPr>
          <p:cNvPr id="22" name="Title 1">
            <a:extLst>
              <a:ext uri="{FF2B5EF4-FFF2-40B4-BE49-F238E27FC236}">
                <a16:creationId xmlns:a16="http://schemas.microsoft.com/office/drawing/2014/main" id="{AB775AB2-388F-4C47-9EF4-B32E7D617096}"/>
              </a:ext>
            </a:extLst>
          </p:cNvPr>
          <p:cNvSpPr>
            <a:spLocks noGrp="1"/>
          </p:cNvSpPr>
          <p:nvPr>
            <p:ph type="ctrTitle"/>
          </p:nvPr>
        </p:nvSpPr>
        <p:spPr>
          <a:xfrm>
            <a:off x="4187068" y="3875698"/>
            <a:ext cx="6737606" cy="1830518"/>
          </a:xfrm>
        </p:spPr>
        <p:txBody>
          <a:bodyPr anchor="t">
            <a:normAutofit fontScale="90000"/>
          </a:bodyPr>
          <a:lstStyle/>
          <a:p>
            <a:pPr algn="l"/>
            <a:r>
              <a:rPr lang="en-US" sz="4400" dirty="0">
                <a:latin typeface="Franklin Gothic Book" panose="020B0503020102020204" pitchFamily="34" charset="0"/>
                <a:cs typeface="Segoe UI" panose="020B0502040204020203" pitchFamily="34" charset="0"/>
              </a:rPr>
              <a:t>Evidence-centered Classroom Assessment Design (</a:t>
            </a:r>
            <a:r>
              <a:rPr lang="en-US" sz="4400" dirty="0">
                <a:solidFill>
                  <a:srgbClr val="ED7D31"/>
                </a:solidFill>
                <a:latin typeface="Franklin Gothic Book" panose="020B0503020102020204" pitchFamily="34" charset="0"/>
                <a:cs typeface="Segoe UI" panose="020B0502040204020203" pitchFamily="34" charset="0"/>
              </a:rPr>
              <a:t>E</a:t>
            </a:r>
            <a:r>
              <a:rPr lang="en-US" sz="4400" dirty="0">
                <a:solidFill>
                  <a:srgbClr val="4472C4"/>
                </a:solidFill>
                <a:latin typeface="Franklin Gothic Book" panose="020B0503020102020204" pitchFamily="34" charset="0"/>
                <a:cs typeface="Segoe UI" panose="020B0502040204020203" pitchFamily="34" charset="0"/>
              </a:rPr>
              <a:t>C</a:t>
            </a:r>
            <a:r>
              <a:rPr lang="en-US" sz="4400" dirty="0">
                <a:solidFill>
                  <a:srgbClr val="70AD47"/>
                </a:solidFill>
                <a:latin typeface="Franklin Gothic Book" panose="020B0503020102020204" pitchFamily="34" charset="0"/>
                <a:cs typeface="Segoe UI" panose="020B0502040204020203" pitchFamily="34" charset="0"/>
              </a:rPr>
              <a:t>C</a:t>
            </a:r>
            <a:r>
              <a:rPr lang="en-US" sz="4400" dirty="0">
                <a:solidFill>
                  <a:srgbClr val="FFD966"/>
                </a:solidFill>
                <a:latin typeface="Franklin Gothic Book" panose="020B0503020102020204" pitchFamily="34" charset="0"/>
                <a:cs typeface="Segoe UI" panose="020B0502040204020203" pitchFamily="34" charset="0"/>
              </a:rPr>
              <a:t>A</a:t>
            </a:r>
            <a:r>
              <a:rPr lang="en-US" sz="4400" dirty="0">
                <a:latin typeface="Franklin Gothic Book" panose="020B0503020102020204" pitchFamily="34" charset="0"/>
                <a:cs typeface="Segoe UI" panose="020B0502040204020203" pitchFamily="34" charset="0"/>
              </a:rPr>
              <a:t>)</a:t>
            </a:r>
          </a:p>
        </p:txBody>
      </p:sp>
      <p:sp>
        <p:nvSpPr>
          <p:cNvPr id="23" name="Subtitle 2">
            <a:extLst>
              <a:ext uri="{FF2B5EF4-FFF2-40B4-BE49-F238E27FC236}">
                <a16:creationId xmlns:a16="http://schemas.microsoft.com/office/drawing/2014/main" id="{89B72316-43D9-4405-8BF2-6D6919D27804}"/>
              </a:ext>
            </a:extLst>
          </p:cNvPr>
          <p:cNvSpPr>
            <a:spLocks noGrp="1"/>
          </p:cNvSpPr>
          <p:nvPr>
            <p:ph type="subTitle" idx="1"/>
          </p:nvPr>
        </p:nvSpPr>
        <p:spPr>
          <a:xfrm>
            <a:off x="3886200" y="5206698"/>
            <a:ext cx="7038474" cy="1514629"/>
          </a:xfrm>
        </p:spPr>
        <p:txBody>
          <a:bodyPr anchor="b">
            <a:noAutofit/>
          </a:bodyPr>
          <a:lstStyle/>
          <a:p>
            <a:pPr algn="l"/>
            <a:r>
              <a:rPr lang="en-US" dirty="0">
                <a:solidFill>
                  <a:srgbClr val="D2B786"/>
                </a:solidFill>
                <a:latin typeface="Franklin Gothic Book" panose="020B0503020102020204" pitchFamily="34" charset="0"/>
              </a:rPr>
              <a:t>Russell Almond, James A. Hernandez and Jeannine E. Turner 	</a:t>
            </a:r>
            <a:endParaRPr lang="en-US" dirty="0">
              <a:solidFill>
                <a:srgbClr val="FFC000"/>
              </a:solidFill>
              <a:latin typeface="Franklin Gothic Book" panose="020B0503020102020204" pitchFamily="34" charset="0"/>
            </a:endParaRPr>
          </a:p>
          <a:p>
            <a:pPr algn="l"/>
            <a:r>
              <a:rPr lang="en-US" dirty="0">
                <a:latin typeface="Franklin Gothic Book" panose="020B0503020102020204" pitchFamily="34" charset="0"/>
              </a:rPr>
              <a:t>Educational Psychology and Learning Systems, FSU		</a:t>
            </a:r>
            <a:r>
              <a:rPr lang="en-US" dirty="0">
                <a:solidFill>
                  <a:srgbClr val="FFC000"/>
                </a:solidFill>
                <a:latin typeface="Franklin Gothic Book" panose="020B0503020102020204" pitchFamily="34" charset="0"/>
              </a:rPr>
              <a:t>    </a:t>
            </a:r>
            <a:r>
              <a:rPr lang="en-US" dirty="0">
                <a:solidFill>
                  <a:srgbClr val="D2B786"/>
                </a:solidFill>
                <a:latin typeface="Franklin Gothic Book" panose="020B0503020102020204" pitchFamily="34" charset="0"/>
              </a:rPr>
              <a:t>FERA November 2019</a:t>
            </a:r>
          </a:p>
        </p:txBody>
      </p:sp>
    </p:spTree>
    <p:extLst>
      <p:ext uri="{BB962C8B-B14F-4D97-AF65-F5344CB8AC3E}">
        <p14:creationId xmlns:p14="http://schemas.microsoft.com/office/powerpoint/2010/main" val="22339198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 name="Rectangle 100">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972"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5"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7121"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a:extLst>
              <a:ext uri="{FF2B5EF4-FFF2-40B4-BE49-F238E27FC236}">
                <a16:creationId xmlns:a16="http://schemas.microsoft.com/office/drawing/2014/main" id="{00488C21-EAD5-4274-B86F-768125F273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15714" y="28498"/>
            <a:ext cx="9128542" cy="6829502"/>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15EBDAA2-CAFD-48E4-8580-F328833166C8}"/>
              </a:ext>
            </a:extLst>
          </p:cNvPr>
          <p:cNvSpPr>
            <a:spLocks noGrp="1"/>
          </p:cNvSpPr>
          <p:nvPr>
            <p:ph type="sldNum" sz="quarter" idx="12"/>
          </p:nvPr>
        </p:nvSpPr>
        <p:spPr/>
        <p:txBody>
          <a:bodyPr/>
          <a:lstStyle/>
          <a:p>
            <a:fld id="{A6AF1B4E-90EC-4A51-B6E5-B702C054ECB0}" type="slidenum">
              <a:rPr lang="en-US" smtClean="0"/>
              <a:t>10</a:t>
            </a:fld>
            <a:endParaRPr lang="en-US" dirty="0"/>
          </a:p>
        </p:txBody>
      </p:sp>
      <p:pic>
        <p:nvPicPr>
          <p:cNvPr id="7" name="Picture 6">
            <a:extLst>
              <a:ext uri="{FF2B5EF4-FFF2-40B4-BE49-F238E27FC236}">
                <a16:creationId xmlns:a16="http://schemas.microsoft.com/office/drawing/2014/main" id="{D3A03BEA-B04B-4637-8601-56D9C2ED493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544268"/>
            <a:ext cx="12103100" cy="5622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98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animEffect transition="out" filter="fade">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1" name="Freeform: Shape 100">
            <a:extLst>
              <a:ext uri="{FF2B5EF4-FFF2-40B4-BE49-F238E27FC236}">
                <a16:creationId xmlns:a16="http://schemas.microsoft.com/office/drawing/2014/main" id="{2E2D6188-24E5-426A-BB2A-3FA2D6B9C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1"/>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Freeform: Shape 102">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1208BC59-C84F-483F-80CD-FAEC74229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3"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Freeform: Shape 108">
            <a:extLst>
              <a:ext uri="{FF2B5EF4-FFF2-40B4-BE49-F238E27FC236}">
                <a16:creationId xmlns:a16="http://schemas.microsoft.com/office/drawing/2014/main" id="{A1DABD52-05DF-4F31-AFB9-B330D8BE4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25559" y="725908"/>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Oval 110">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8E4F04B5-4D4A-4F70-8549-384AF5351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0"/>
            <a:ext cx="3273238" cy="3383891"/>
          </a:xfrm>
          <a:custGeom>
            <a:avLst/>
            <a:gdLst>
              <a:gd name="connsiteX0" fmla="*/ 122841 w 3273238"/>
              <a:gd name="connsiteY0" fmla="*/ 0 h 3383891"/>
              <a:gd name="connsiteX1" fmla="*/ 3273238 w 3273238"/>
              <a:gd name="connsiteY1" fmla="*/ 0 h 3383891"/>
              <a:gd name="connsiteX2" fmla="*/ 3273238 w 3273238"/>
              <a:gd name="connsiteY2" fmla="*/ 3291335 h 3383891"/>
              <a:gd name="connsiteX3" fmla="*/ 3118338 w 3273238"/>
              <a:gd name="connsiteY3" fmla="*/ 3331164 h 3383891"/>
              <a:gd name="connsiteX4" fmla="*/ 2595295 w 3273238"/>
              <a:gd name="connsiteY4" fmla="*/ 3383891 h 3383891"/>
              <a:gd name="connsiteX5" fmla="*/ 0 w 3273238"/>
              <a:gd name="connsiteY5" fmla="*/ 788596 h 3383891"/>
              <a:gd name="connsiteX6" fmla="*/ 116679 w 3273238"/>
              <a:gd name="connsiteY6" fmla="*/ 16835 h 338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7" name="Freeform: Shape 116">
            <a:extLst>
              <a:ext uri="{FF2B5EF4-FFF2-40B4-BE49-F238E27FC236}">
                <a16:creationId xmlns:a16="http://schemas.microsoft.com/office/drawing/2014/main" id="{0D14DB62-3EB3-452E-89EE-30B0CDB0C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3236" y="4071322"/>
            <a:ext cx="2828765" cy="2786678"/>
          </a:xfrm>
          <a:custGeom>
            <a:avLst/>
            <a:gdLst>
              <a:gd name="connsiteX0" fmla="*/ 1888236 w 2828765"/>
              <a:gd name="connsiteY0" fmla="*/ 0 h 2786678"/>
              <a:gd name="connsiteX1" fmla="*/ 2788281 w 2828765"/>
              <a:gd name="connsiteY1" fmla="*/ 227900 h 2786678"/>
              <a:gd name="connsiteX2" fmla="*/ 2828765 w 2828765"/>
              <a:gd name="connsiteY2" fmla="*/ 252495 h 2786678"/>
              <a:gd name="connsiteX3" fmla="*/ 2828765 w 2828765"/>
              <a:gd name="connsiteY3" fmla="*/ 2786678 h 2786678"/>
              <a:gd name="connsiteX4" fmla="*/ 227128 w 2828765"/>
              <a:gd name="connsiteY4" fmla="*/ 2786678 h 2786678"/>
              <a:gd name="connsiteX5" fmla="*/ 148387 w 2828765"/>
              <a:gd name="connsiteY5" fmla="*/ 2623223 h 2786678"/>
              <a:gd name="connsiteX6" fmla="*/ 0 w 2828765"/>
              <a:gd name="connsiteY6" fmla="*/ 1888236 h 2786678"/>
              <a:gd name="connsiteX7" fmla="*/ 1888236 w 2828765"/>
              <a:gd name="connsiteY7" fmla="*/ 0 h 27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0625616B-9F5B-49F4-84CB-B6CEC6DFCF5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35723" y="8147"/>
            <a:ext cx="8573830" cy="6807200"/>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F25E87DE-98C5-4911-97FB-81F2C0187BC0}"/>
              </a:ext>
            </a:extLst>
          </p:cNvPr>
          <p:cNvSpPr>
            <a:spLocks noGrp="1"/>
          </p:cNvSpPr>
          <p:nvPr>
            <p:ph type="sldNum" sz="quarter" idx="12"/>
          </p:nvPr>
        </p:nvSpPr>
        <p:spPr/>
        <p:txBody>
          <a:bodyPr/>
          <a:lstStyle/>
          <a:p>
            <a:fld id="{A6AF1B4E-90EC-4A51-B6E5-B702C054ECB0}" type="slidenum">
              <a:rPr lang="en-US" smtClean="0"/>
              <a:t>11</a:t>
            </a:fld>
            <a:endParaRPr lang="en-US" dirty="0"/>
          </a:p>
        </p:txBody>
      </p:sp>
      <p:pic>
        <p:nvPicPr>
          <p:cNvPr id="14" name="Picture 13">
            <a:extLst>
              <a:ext uri="{FF2B5EF4-FFF2-40B4-BE49-F238E27FC236}">
                <a16:creationId xmlns:a16="http://schemas.microsoft.com/office/drawing/2014/main" id="{9FE20FB2-507D-43E2-8EC1-55C058AD87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989" y="117290"/>
            <a:ext cx="12171011" cy="6599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535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6"/>
                                        </p:tgtEl>
                                        <p:attrNameLst>
                                          <p:attrName>ppt_w</p:attrName>
                                        </p:attrNameLst>
                                      </p:cBhvr>
                                      <p:tavLst>
                                        <p:tav tm="0">
                                          <p:val>
                                            <p:strVal val="ppt_w"/>
                                          </p:val>
                                        </p:tav>
                                        <p:tav tm="100000">
                                          <p:val>
                                            <p:fltVal val="0"/>
                                          </p:val>
                                        </p:tav>
                                      </p:tavLst>
                                    </p:anim>
                                    <p:anim calcmode="lin" valueType="num">
                                      <p:cBhvr>
                                        <p:cTn id="7" dur="500"/>
                                        <p:tgtEl>
                                          <p:spTgt spid="36"/>
                                        </p:tgtEl>
                                        <p:attrNameLst>
                                          <p:attrName>ppt_h</p:attrName>
                                        </p:attrNameLst>
                                      </p:cBhvr>
                                      <p:tavLst>
                                        <p:tav tm="0">
                                          <p:val>
                                            <p:strVal val="ppt_h"/>
                                          </p:val>
                                        </p:tav>
                                        <p:tav tm="100000">
                                          <p:val>
                                            <p:fltVal val="0"/>
                                          </p:val>
                                        </p:tav>
                                      </p:tavLst>
                                    </p:anim>
                                    <p:animEffect transition="out" filter="fade">
                                      <p:cBhvr>
                                        <p:cTn id="8" dur="500"/>
                                        <p:tgtEl>
                                          <p:spTgt spid="36"/>
                                        </p:tgtEl>
                                      </p:cBhvr>
                                    </p:animEffect>
                                    <p:set>
                                      <p:cBhvr>
                                        <p:cTn id="9" dur="1" fill="hold">
                                          <p:stCondLst>
                                            <p:cond delay="499"/>
                                          </p:stCondLst>
                                        </p:cTn>
                                        <p:tgtEl>
                                          <p:spTgt spid="36"/>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7">
            <a:extLst>
              <a:ext uri="{FF2B5EF4-FFF2-40B4-BE49-F238E27FC236}">
                <a16:creationId xmlns:a16="http://schemas.microsoft.com/office/drawing/2014/main" id="{BF19CFE6-7621-4FFB-A4F3-53DFD3860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0111" cy="415353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F4DD1A1-652B-4ECB-A8DE-07087A834E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0491" y="0"/>
            <a:ext cx="864150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E2271F3E-C693-4F5F-9E5F-B543945DDB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4" name="Freeform 75">
            <a:extLst>
              <a:ext uri="{FF2B5EF4-FFF2-40B4-BE49-F238E27FC236}">
                <a16:creationId xmlns:a16="http://schemas.microsoft.com/office/drawing/2014/main" id="{D4A67D3B-CF15-41C0-AEB5-8D857A8AE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138412" cy="3315551"/>
          </a:xfrm>
          <a:custGeom>
            <a:avLst/>
            <a:gdLst>
              <a:gd name="connsiteX0" fmla="*/ 0 w 3138412"/>
              <a:gd name="connsiteY0" fmla="*/ 0 h 3315551"/>
              <a:gd name="connsiteX1" fmla="*/ 2697473 w 3138412"/>
              <a:gd name="connsiteY1" fmla="*/ 0 h 3315551"/>
              <a:gd name="connsiteX2" fmla="*/ 2788573 w 3138412"/>
              <a:gd name="connsiteY2" fmla="*/ 121826 h 3315551"/>
              <a:gd name="connsiteX3" fmla="*/ 3138412 w 3138412"/>
              <a:gd name="connsiteY3" fmla="*/ 1267122 h 3315551"/>
              <a:gd name="connsiteX4" fmla="*/ 1089983 w 3138412"/>
              <a:gd name="connsiteY4" fmla="*/ 3315551 h 3315551"/>
              <a:gd name="connsiteX5" fmla="*/ 113581 w 3138412"/>
              <a:gd name="connsiteY5" fmla="*/ 3068317 h 3315551"/>
              <a:gd name="connsiteX6" fmla="*/ 0 w 3138412"/>
              <a:gd name="connsiteY6" fmla="*/ 2999315 h 331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412" h="3315551">
                <a:moveTo>
                  <a:pt x="0" y="0"/>
                </a:moveTo>
                <a:lnTo>
                  <a:pt x="2697473" y="0"/>
                </a:lnTo>
                <a:lnTo>
                  <a:pt x="2788573" y="121826"/>
                </a:lnTo>
                <a:cubicBezTo>
                  <a:pt x="3009443" y="448758"/>
                  <a:pt x="3138412" y="842879"/>
                  <a:pt x="3138412" y="1267122"/>
                </a:cubicBezTo>
                <a:cubicBezTo>
                  <a:pt x="3138412" y="2398438"/>
                  <a:pt x="2221299" y="3315551"/>
                  <a:pt x="1089983" y="3315551"/>
                </a:cubicBezTo>
                <a:cubicBezTo>
                  <a:pt x="736447" y="3315551"/>
                  <a:pt x="403829" y="3225989"/>
                  <a:pt x="113581" y="3068317"/>
                </a:cubicBezTo>
                <a:lnTo>
                  <a:pt x="0" y="2999315"/>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Oval 65">
            <a:extLst>
              <a:ext uri="{FF2B5EF4-FFF2-40B4-BE49-F238E27FC236}">
                <a16:creationId xmlns:a16="http://schemas.microsoft.com/office/drawing/2014/main" id="{4EE44E17-6A21-4DF3-9573-0819D6F00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0441" y="563445"/>
            <a:ext cx="3123224" cy="3123224"/>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a:extLst>
              <a:ext uri="{FF2B5EF4-FFF2-40B4-BE49-F238E27FC236}">
                <a16:creationId xmlns:a16="http://schemas.microsoft.com/office/drawing/2014/main" id="{1DE44A29-0857-4193-8859-8E5D8A3CD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20733" y="0"/>
            <a:ext cx="3693492" cy="2106382"/>
          </a:xfrm>
          <a:custGeom>
            <a:avLst/>
            <a:gdLst>
              <a:gd name="connsiteX0" fmla="*/ 20343 w 3693492"/>
              <a:gd name="connsiteY0" fmla="*/ 0 h 2106382"/>
              <a:gd name="connsiteX1" fmla="*/ 3673149 w 3693492"/>
              <a:gd name="connsiteY1" fmla="*/ 0 h 2106382"/>
              <a:gd name="connsiteX2" fmla="*/ 3683957 w 3693492"/>
              <a:gd name="connsiteY2" fmla="*/ 70817 h 2106382"/>
              <a:gd name="connsiteX3" fmla="*/ 3693492 w 3693492"/>
              <a:gd name="connsiteY3" fmla="*/ 259636 h 2106382"/>
              <a:gd name="connsiteX4" fmla="*/ 1846746 w 3693492"/>
              <a:gd name="connsiteY4" fmla="*/ 2106382 h 2106382"/>
              <a:gd name="connsiteX5" fmla="*/ 0 w 3693492"/>
              <a:gd name="connsiteY5" fmla="*/ 259636 h 2106382"/>
              <a:gd name="connsiteX6" fmla="*/ 9535 w 3693492"/>
              <a:gd name="connsiteY6" fmla="*/ 70817 h 210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3492" h="2106382">
                <a:moveTo>
                  <a:pt x="20343" y="0"/>
                </a:moveTo>
                <a:lnTo>
                  <a:pt x="3673149" y="0"/>
                </a:lnTo>
                <a:lnTo>
                  <a:pt x="3683957" y="70817"/>
                </a:lnTo>
                <a:cubicBezTo>
                  <a:pt x="3690262" y="132899"/>
                  <a:pt x="3693492" y="195891"/>
                  <a:pt x="3693492" y="259636"/>
                </a:cubicBezTo>
                <a:cubicBezTo>
                  <a:pt x="3693492" y="1279566"/>
                  <a:pt x="2866676" y="2106382"/>
                  <a:pt x="1846746" y="2106382"/>
                </a:cubicBezTo>
                <a:cubicBezTo>
                  <a:pt x="826816" y="2106382"/>
                  <a:pt x="0" y="1279566"/>
                  <a:pt x="0" y="259636"/>
                </a:cubicBezTo>
                <a:cubicBezTo>
                  <a:pt x="0" y="195891"/>
                  <a:pt x="3230" y="132899"/>
                  <a:pt x="9535" y="70817"/>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71">
            <a:extLst>
              <a:ext uri="{FF2B5EF4-FFF2-40B4-BE49-F238E27FC236}">
                <a16:creationId xmlns:a16="http://schemas.microsoft.com/office/drawing/2014/main" id="{B2A37BC1-02C0-4D97-8BEC-5BECAD9A3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80944" y="2616377"/>
            <a:ext cx="3711057" cy="4251098"/>
          </a:xfrm>
          <a:custGeom>
            <a:avLst/>
            <a:gdLst>
              <a:gd name="connsiteX0" fmla="*/ 2538398 w 3711057"/>
              <a:gd name="connsiteY0" fmla="*/ 0 h 4251098"/>
              <a:gd name="connsiteX1" fmla="*/ 3526457 w 3711057"/>
              <a:gd name="connsiteY1" fmla="*/ 199480 h 4251098"/>
              <a:gd name="connsiteX2" fmla="*/ 3711057 w 3711057"/>
              <a:gd name="connsiteY2" fmla="*/ 288406 h 4251098"/>
              <a:gd name="connsiteX3" fmla="*/ 3711057 w 3711057"/>
              <a:gd name="connsiteY3" fmla="*/ 4251098 h 4251098"/>
              <a:gd name="connsiteX4" fmla="*/ 668754 w 3711057"/>
              <a:gd name="connsiteY4" fmla="*/ 4251098 h 4251098"/>
              <a:gd name="connsiteX5" fmla="*/ 579647 w 3711057"/>
              <a:gd name="connsiteY5" fmla="*/ 4153055 h 4251098"/>
              <a:gd name="connsiteX6" fmla="*/ 0 w 3711057"/>
              <a:gd name="connsiteY6" fmla="*/ 2538398 h 4251098"/>
              <a:gd name="connsiteX7" fmla="*/ 2538398 w 3711057"/>
              <a:gd name="connsiteY7" fmla="*/ 0 h 425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1057" h="4251098">
                <a:moveTo>
                  <a:pt x="2538398" y="0"/>
                </a:moveTo>
                <a:cubicBezTo>
                  <a:pt x="2888878" y="0"/>
                  <a:pt x="3222768" y="71030"/>
                  <a:pt x="3526457" y="199480"/>
                </a:cubicBezTo>
                <a:lnTo>
                  <a:pt x="3711057" y="288406"/>
                </a:lnTo>
                <a:lnTo>
                  <a:pt x="3711057" y="4251098"/>
                </a:lnTo>
                <a:lnTo>
                  <a:pt x="668754" y="4251098"/>
                </a:lnTo>
                <a:lnTo>
                  <a:pt x="579647" y="4153055"/>
                </a:lnTo>
                <a:cubicBezTo>
                  <a:pt x="217529" y="3714270"/>
                  <a:pt x="0" y="3151738"/>
                  <a:pt x="0" y="2538398"/>
                </a:cubicBezTo>
                <a:cubicBezTo>
                  <a:pt x="0" y="1136479"/>
                  <a:pt x="1136479" y="0"/>
                  <a:pt x="253839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Picture 18">
            <a:extLst>
              <a:ext uri="{FF2B5EF4-FFF2-40B4-BE49-F238E27FC236}">
                <a16:creationId xmlns:a16="http://schemas.microsoft.com/office/drawing/2014/main" id="{6C8BC2A4-FD29-489A-AD1B-95931608BB0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10799" y="25856"/>
            <a:ext cx="9267426" cy="6748926"/>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DACE2326-A742-43CB-8CBF-DF3DF34310CF}"/>
              </a:ext>
            </a:extLst>
          </p:cNvPr>
          <p:cNvSpPr>
            <a:spLocks noGrp="1"/>
          </p:cNvSpPr>
          <p:nvPr>
            <p:ph type="sldNum" sz="quarter" idx="12"/>
          </p:nvPr>
        </p:nvSpPr>
        <p:spPr/>
        <p:txBody>
          <a:bodyPr/>
          <a:lstStyle/>
          <a:p>
            <a:fld id="{A6AF1B4E-90EC-4A51-B6E5-B702C054ECB0}" type="slidenum">
              <a:rPr lang="en-US" smtClean="0"/>
              <a:t>12</a:t>
            </a:fld>
            <a:endParaRPr lang="en-US" dirty="0"/>
          </a:p>
        </p:txBody>
      </p:sp>
      <p:pic>
        <p:nvPicPr>
          <p:cNvPr id="11" name="Picture 10">
            <a:extLst>
              <a:ext uri="{FF2B5EF4-FFF2-40B4-BE49-F238E27FC236}">
                <a16:creationId xmlns:a16="http://schemas.microsoft.com/office/drawing/2014/main" id="{9DCE2491-4C98-4213-872A-28625BA96D2C}"/>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748" y="203005"/>
            <a:ext cx="12277932" cy="656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789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9"/>
                                        </p:tgtEl>
                                        <p:attrNameLst>
                                          <p:attrName>ppt_w</p:attrName>
                                        </p:attrNameLst>
                                      </p:cBhvr>
                                      <p:tavLst>
                                        <p:tav tm="0">
                                          <p:val>
                                            <p:strVal val="ppt_w"/>
                                          </p:val>
                                        </p:tav>
                                        <p:tav tm="100000">
                                          <p:val>
                                            <p:fltVal val="0"/>
                                          </p:val>
                                        </p:tav>
                                      </p:tavLst>
                                    </p:anim>
                                    <p:anim calcmode="lin" valueType="num">
                                      <p:cBhvr>
                                        <p:cTn id="7" dur="500"/>
                                        <p:tgtEl>
                                          <p:spTgt spid="19"/>
                                        </p:tgtEl>
                                        <p:attrNameLst>
                                          <p:attrName>ppt_h</p:attrName>
                                        </p:attrNameLst>
                                      </p:cBhvr>
                                      <p:tavLst>
                                        <p:tav tm="0">
                                          <p:val>
                                            <p:strVal val="ppt_h"/>
                                          </p:val>
                                        </p:tav>
                                        <p:tav tm="100000">
                                          <p:val>
                                            <p:fltVal val="0"/>
                                          </p:val>
                                        </p:tav>
                                      </p:tavLst>
                                    </p:anim>
                                    <p:animEffect transition="out" filter="fade">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29519D3-F796-4FAB-BE19-5583FA9E4E83}"/>
              </a:ext>
            </a:extLst>
          </p:cNvPr>
          <p:cNvSpPr/>
          <p:nvPr/>
        </p:nvSpPr>
        <p:spPr>
          <a:xfrm>
            <a:off x="24713" y="1387471"/>
            <a:ext cx="5981826" cy="530989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F8864E93-34F1-45AC-BE63-B44F44B6328E}"/>
              </a:ext>
            </a:extLst>
          </p:cNvPr>
          <p:cNvSpPr/>
          <p:nvPr/>
        </p:nvSpPr>
        <p:spPr>
          <a:xfrm>
            <a:off x="118121" y="1542532"/>
            <a:ext cx="2831338" cy="243409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8" name="Rectangle 67">
            <a:extLst>
              <a:ext uri="{FF2B5EF4-FFF2-40B4-BE49-F238E27FC236}">
                <a16:creationId xmlns:a16="http://schemas.microsoft.com/office/drawing/2014/main" id="{AAF1FDA8-91AB-4E42-BEBE-9848225CC469}"/>
              </a:ext>
            </a:extLst>
          </p:cNvPr>
          <p:cNvSpPr/>
          <p:nvPr/>
        </p:nvSpPr>
        <p:spPr>
          <a:xfrm>
            <a:off x="120734" y="4076035"/>
            <a:ext cx="2831338" cy="243409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9" name="Rectangle 68">
            <a:extLst>
              <a:ext uri="{FF2B5EF4-FFF2-40B4-BE49-F238E27FC236}">
                <a16:creationId xmlns:a16="http://schemas.microsoft.com/office/drawing/2014/main" id="{2706AF0B-4650-4483-8AC1-AC51C3D6733E}"/>
              </a:ext>
            </a:extLst>
          </p:cNvPr>
          <p:cNvSpPr/>
          <p:nvPr/>
        </p:nvSpPr>
        <p:spPr>
          <a:xfrm>
            <a:off x="3054776" y="1548834"/>
            <a:ext cx="2831338" cy="243409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61D93080-E4D4-4536-965F-6391B545CAA5}"/>
              </a:ext>
            </a:extLst>
          </p:cNvPr>
          <p:cNvSpPr/>
          <p:nvPr/>
        </p:nvSpPr>
        <p:spPr>
          <a:xfrm>
            <a:off x="3064708" y="4076035"/>
            <a:ext cx="2831338" cy="243409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346696FE-734C-4A54-8F49-50D2FE2B114A}"/>
              </a:ext>
            </a:extLst>
          </p:cNvPr>
          <p:cNvCxnSpPr>
            <a:cxnSpLocks/>
          </p:cNvCxnSpPr>
          <p:nvPr/>
        </p:nvCxnSpPr>
        <p:spPr>
          <a:xfrm flipV="1">
            <a:off x="4534042" y="3391412"/>
            <a:ext cx="0" cy="1372981"/>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nvGrpSpPr>
          <p:cNvPr id="75" name="Group 74">
            <a:extLst>
              <a:ext uri="{FF2B5EF4-FFF2-40B4-BE49-F238E27FC236}">
                <a16:creationId xmlns:a16="http://schemas.microsoft.com/office/drawing/2014/main" id="{93492A0C-D82C-4D2E-888B-7BB2A3BDD791}"/>
              </a:ext>
            </a:extLst>
          </p:cNvPr>
          <p:cNvGrpSpPr/>
          <p:nvPr/>
        </p:nvGrpSpPr>
        <p:grpSpPr>
          <a:xfrm rot="10800000">
            <a:off x="2692643" y="3553784"/>
            <a:ext cx="635969" cy="847723"/>
            <a:chOff x="10190861" y="2145539"/>
            <a:chExt cx="635969" cy="847723"/>
          </a:xfrm>
          <a:solidFill>
            <a:srgbClr val="D2B786"/>
          </a:solidFill>
          <a:scene3d>
            <a:camera prst="orthographicFront">
              <a:rot lat="0" lon="10800000" rev="0"/>
            </a:camera>
            <a:lightRig rig="threePt" dir="t"/>
          </a:scene3d>
        </p:grpSpPr>
        <p:sp>
          <p:nvSpPr>
            <p:cNvPr id="76" name="Arrow: Circular 75">
              <a:extLst>
                <a:ext uri="{FF2B5EF4-FFF2-40B4-BE49-F238E27FC236}">
                  <a16:creationId xmlns:a16="http://schemas.microsoft.com/office/drawing/2014/main" id="{F48A0128-C21F-47A8-8DB8-4C6FB67B5AAA}"/>
                </a:ext>
              </a:extLst>
            </p:cNvPr>
            <p:cNvSpPr/>
            <p:nvPr/>
          </p:nvSpPr>
          <p:spPr>
            <a:xfrm rot="342304">
              <a:off x="10190861" y="2145539"/>
              <a:ext cx="635969" cy="793267"/>
            </a:xfrm>
            <a:prstGeom prst="circularArrow">
              <a:avLst/>
            </a:prstGeom>
            <a:grp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Arrow: Circular 76">
              <a:extLst>
                <a:ext uri="{FF2B5EF4-FFF2-40B4-BE49-F238E27FC236}">
                  <a16:creationId xmlns:a16="http://schemas.microsoft.com/office/drawing/2014/main" id="{0EAF0D43-632B-48A3-904F-9CF7D6671578}"/>
                </a:ext>
              </a:extLst>
            </p:cNvPr>
            <p:cNvSpPr/>
            <p:nvPr/>
          </p:nvSpPr>
          <p:spPr>
            <a:xfrm rot="10957382">
              <a:off x="10191979" y="2203821"/>
              <a:ext cx="633735" cy="789441"/>
            </a:xfrm>
            <a:prstGeom prst="circularArrow">
              <a:avLst/>
            </a:prstGeom>
            <a:grp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8" name="Group 77">
            <a:extLst>
              <a:ext uri="{FF2B5EF4-FFF2-40B4-BE49-F238E27FC236}">
                <a16:creationId xmlns:a16="http://schemas.microsoft.com/office/drawing/2014/main" id="{E0255B3F-A514-41B4-A9D4-7131F810F1A4}"/>
              </a:ext>
            </a:extLst>
          </p:cNvPr>
          <p:cNvGrpSpPr/>
          <p:nvPr/>
        </p:nvGrpSpPr>
        <p:grpSpPr>
          <a:xfrm>
            <a:off x="3125570" y="2059142"/>
            <a:ext cx="2685828" cy="1337185"/>
            <a:chOff x="4619626" y="733892"/>
            <a:chExt cx="2685828" cy="1337185"/>
          </a:xfrm>
        </p:grpSpPr>
        <p:sp>
          <p:nvSpPr>
            <p:cNvPr id="79" name="Oval 78">
              <a:extLst>
                <a:ext uri="{FF2B5EF4-FFF2-40B4-BE49-F238E27FC236}">
                  <a16:creationId xmlns:a16="http://schemas.microsoft.com/office/drawing/2014/main" id="{9D11F87A-230F-4ECF-9918-5BC8ECDDD1E2}"/>
                </a:ext>
              </a:extLst>
            </p:cNvPr>
            <p:cNvSpPr/>
            <p:nvPr/>
          </p:nvSpPr>
          <p:spPr>
            <a:xfrm>
              <a:off x="4619626" y="733892"/>
              <a:ext cx="2685828" cy="1325563"/>
            </a:xfrm>
            <a:prstGeom prst="ellipse">
              <a:avLst/>
            </a:prstGeom>
            <a:solidFill>
              <a:schemeClr val="bg1"/>
            </a:solid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dirty="0">
                <a:solidFill>
                  <a:srgbClr val="7030A0"/>
                </a:solidFill>
              </a:endParaRPr>
            </a:p>
          </p:txBody>
        </p:sp>
        <p:pic>
          <p:nvPicPr>
            <p:cNvPr id="80" name="Picture 79" descr="A picture containing plate, tableware, dishware, drawing&#10;&#10;Description automatically generated">
              <a:extLst>
                <a:ext uri="{FF2B5EF4-FFF2-40B4-BE49-F238E27FC236}">
                  <a16:creationId xmlns:a16="http://schemas.microsoft.com/office/drawing/2014/main" id="{F934FB1C-67FB-4389-96CB-B9B77C231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546" y="1134954"/>
              <a:ext cx="542924" cy="546682"/>
            </a:xfrm>
            <a:prstGeom prst="rect">
              <a:avLst/>
            </a:prstGeom>
          </p:spPr>
        </p:pic>
        <p:sp>
          <p:nvSpPr>
            <p:cNvPr id="81" name="Oval 80">
              <a:extLst>
                <a:ext uri="{FF2B5EF4-FFF2-40B4-BE49-F238E27FC236}">
                  <a16:creationId xmlns:a16="http://schemas.microsoft.com/office/drawing/2014/main" id="{715AD095-48F1-4692-926E-BC7C28711969}"/>
                </a:ext>
              </a:extLst>
            </p:cNvPr>
            <p:cNvSpPr/>
            <p:nvPr/>
          </p:nvSpPr>
          <p:spPr>
            <a:xfrm>
              <a:off x="4619626" y="745514"/>
              <a:ext cx="2685828" cy="1325563"/>
            </a:xfrm>
            <a:prstGeom prst="ellipse">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7030A0"/>
                  </a:solidFill>
                </a:rPr>
                <a:t>Assessment/</a:t>
              </a:r>
            </a:p>
            <a:p>
              <a:pPr algn="r"/>
              <a:r>
                <a:rPr lang="en-US" sz="2200" dirty="0">
                  <a:solidFill>
                    <a:srgbClr val="7030A0"/>
                  </a:solidFill>
                </a:rPr>
                <a:t>Lesson Plan</a:t>
              </a:r>
            </a:p>
          </p:txBody>
        </p:sp>
      </p:grpSp>
      <p:grpSp>
        <p:nvGrpSpPr>
          <p:cNvPr id="82" name="Group 81">
            <a:extLst>
              <a:ext uri="{FF2B5EF4-FFF2-40B4-BE49-F238E27FC236}">
                <a16:creationId xmlns:a16="http://schemas.microsoft.com/office/drawing/2014/main" id="{E27A23B2-1023-43B3-889D-1582CA7C2FBA}"/>
              </a:ext>
            </a:extLst>
          </p:cNvPr>
          <p:cNvGrpSpPr/>
          <p:nvPr/>
        </p:nvGrpSpPr>
        <p:grpSpPr>
          <a:xfrm>
            <a:off x="3127413" y="4684433"/>
            <a:ext cx="2685828" cy="1325563"/>
            <a:chOff x="6320524" y="2144217"/>
            <a:chExt cx="2685828" cy="1325563"/>
          </a:xfrm>
        </p:grpSpPr>
        <p:sp>
          <p:nvSpPr>
            <p:cNvPr id="83" name="Oval 82">
              <a:extLst>
                <a:ext uri="{FF2B5EF4-FFF2-40B4-BE49-F238E27FC236}">
                  <a16:creationId xmlns:a16="http://schemas.microsoft.com/office/drawing/2014/main" id="{E40A751E-8ADC-46BB-8C1B-7557B2D635CE}"/>
                </a:ext>
              </a:extLst>
            </p:cNvPr>
            <p:cNvSpPr/>
            <p:nvPr/>
          </p:nvSpPr>
          <p:spPr>
            <a:xfrm>
              <a:off x="6320524" y="2144217"/>
              <a:ext cx="2685828" cy="1325563"/>
            </a:xfrm>
            <a:prstGeom prst="ellipse">
              <a:avLst/>
            </a:prstGeom>
            <a:solidFill>
              <a:schemeClr val="bg1"/>
            </a:solidFill>
            <a:ln w="60325">
              <a:solidFill>
                <a:srgbClr val="D2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C8A66A"/>
                  </a:solidFill>
                </a:rPr>
                <a:t>      </a:t>
              </a:r>
              <a:r>
                <a:rPr lang="en-US" sz="2400" dirty="0">
                  <a:solidFill>
                    <a:srgbClr val="C8A66A"/>
                  </a:solidFill>
                </a:rPr>
                <a:t>Activity</a:t>
              </a:r>
              <a:r>
                <a:rPr lang="en-US" sz="2200" dirty="0">
                  <a:solidFill>
                    <a:srgbClr val="C8A66A"/>
                  </a:solidFill>
                </a:rPr>
                <a:t>              </a:t>
              </a:r>
              <a:r>
                <a:rPr lang="en-US" sz="2400" dirty="0">
                  <a:solidFill>
                    <a:srgbClr val="C8A66A"/>
                  </a:solidFill>
                </a:rPr>
                <a:t>Scope</a:t>
              </a:r>
            </a:p>
          </p:txBody>
        </p:sp>
        <p:pic>
          <p:nvPicPr>
            <p:cNvPr id="84" name="Picture 83" descr="A picture containing drawing, food, plate&#10;&#10;Description automatically generated">
              <a:extLst>
                <a:ext uri="{FF2B5EF4-FFF2-40B4-BE49-F238E27FC236}">
                  <a16:creationId xmlns:a16="http://schemas.microsoft.com/office/drawing/2014/main" id="{238EB1DE-6868-4FB5-9AFC-D4DE0E4D44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93" y="2537779"/>
              <a:ext cx="542924" cy="538437"/>
            </a:xfrm>
            <a:prstGeom prst="rect">
              <a:avLst/>
            </a:prstGeom>
          </p:spPr>
        </p:pic>
      </p:grpSp>
      <p:grpSp>
        <p:nvGrpSpPr>
          <p:cNvPr id="85" name="Group 84">
            <a:extLst>
              <a:ext uri="{FF2B5EF4-FFF2-40B4-BE49-F238E27FC236}">
                <a16:creationId xmlns:a16="http://schemas.microsoft.com/office/drawing/2014/main" id="{42F4C1CA-EE4A-4F21-B52D-E8DBCE9EF557}"/>
              </a:ext>
            </a:extLst>
          </p:cNvPr>
          <p:cNvGrpSpPr/>
          <p:nvPr/>
        </p:nvGrpSpPr>
        <p:grpSpPr>
          <a:xfrm>
            <a:off x="211220" y="2070764"/>
            <a:ext cx="2685828" cy="1325563"/>
            <a:chOff x="2789446" y="2060493"/>
            <a:chExt cx="2685828" cy="1325563"/>
          </a:xfrm>
        </p:grpSpPr>
        <p:sp>
          <p:nvSpPr>
            <p:cNvPr id="86" name="Oval 85">
              <a:extLst>
                <a:ext uri="{FF2B5EF4-FFF2-40B4-BE49-F238E27FC236}">
                  <a16:creationId xmlns:a16="http://schemas.microsoft.com/office/drawing/2014/main" id="{04CF59FF-7C7C-4AFC-AEB8-0B353F77C0DC}"/>
                </a:ext>
              </a:extLst>
            </p:cNvPr>
            <p:cNvSpPr/>
            <p:nvPr/>
          </p:nvSpPr>
          <p:spPr>
            <a:xfrm>
              <a:off x="2789446" y="2060493"/>
              <a:ext cx="2685828" cy="1325563"/>
            </a:xfrm>
            <a:prstGeom prst="ellipse">
              <a:avLst/>
            </a:prstGeom>
            <a:solidFill>
              <a:schemeClr val="bg1"/>
            </a:solid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C00000"/>
                  </a:solidFill>
                </a:rPr>
                <a:t>Skill </a:t>
              </a:r>
            </a:p>
            <a:p>
              <a:pPr algn="ctr"/>
              <a:r>
                <a:rPr lang="en-US" sz="2500" dirty="0">
                  <a:solidFill>
                    <a:srgbClr val="C00000"/>
                  </a:solidFill>
                </a:rPr>
                <a:t>  Scale</a:t>
              </a:r>
            </a:p>
          </p:txBody>
        </p:sp>
        <p:pic>
          <p:nvPicPr>
            <p:cNvPr id="87" name="Picture 86" descr="A close up of a sign&#10;&#10;Description automatically generated">
              <a:extLst>
                <a:ext uri="{FF2B5EF4-FFF2-40B4-BE49-F238E27FC236}">
                  <a16:creationId xmlns:a16="http://schemas.microsoft.com/office/drawing/2014/main" id="{929340F7-2CE0-4A66-8499-AF1483DE98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872" y="2347675"/>
              <a:ext cx="728541" cy="728541"/>
            </a:xfrm>
            <a:prstGeom prst="rect">
              <a:avLst/>
            </a:prstGeom>
          </p:spPr>
        </p:pic>
      </p:grpSp>
      <p:grpSp>
        <p:nvGrpSpPr>
          <p:cNvPr id="88" name="Group 87">
            <a:extLst>
              <a:ext uri="{FF2B5EF4-FFF2-40B4-BE49-F238E27FC236}">
                <a16:creationId xmlns:a16="http://schemas.microsoft.com/office/drawing/2014/main" id="{0B64174F-D145-4DED-87C1-8EA06D8E7F53}"/>
              </a:ext>
            </a:extLst>
          </p:cNvPr>
          <p:cNvGrpSpPr/>
          <p:nvPr/>
        </p:nvGrpSpPr>
        <p:grpSpPr>
          <a:xfrm>
            <a:off x="193926" y="4713388"/>
            <a:ext cx="2685828" cy="1325563"/>
            <a:chOff x="5493179" y="3923373"/>
            <a:chExt cx="2685828" cy="1325563"/>
          </a:xfrm>
        </p:grpSpPr>
        <p:sp>
          <p:nvSpPr>
            <p:cNvPr id="89" name="Oval 88">
              <a:extLst>
                <a:ext uri="{FF2B5EF4-FFF2-40B4-BE49-F238E27FC236}">
                  <a16:creationId xmlns:a16="http://schemas.microsoft.com/office/drawing/2014/main" id="{39A60BE8-A144-4D4E-9A72-301F0DD36344}"/>
                </a:ext>
              </a:extLst>
            </p:cNvPr>
            <p:cNvSpPr/>
            <p:nvPr/>
          </p:nvSpPr>
          <p:spPr>
            <a:xfrm>
              <a:off x="5493179" y="3923373"/>
              <a:ext cx="2685828" cy="1325563"/>
            </a:xfrm>
            <a:prstGeom prst="ellipse">
              <a:avLst/>
            </a:prstGeom>
            <a:solidFill>
              <a:schemeClr val="bg1"/>
            </a:solidFill>
            <a:ln w="603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4472C4"/>
                  </a:solidFill>
                </a:rPr>
                <a:t>Evidence Rubric</a:t>
              </a:r>
              <a:r>
                <a:rPr lang="en-US" sz="2200" dirty="0">
                  <a:solidFill>
                    <a:srgbClr val="4472C4"/>
                  </a:solidFill>
                </a:rPr>
                <a:t>	</a:t>
              </a:r>
            </a:p>
          </p:txBody>
        </p:sp>
        <p:pic>
          <p:nvPicPr>
            <p:cNvPr id="90" name="Picture 89" descr="A picture containing building, gate, bridge, fence&#10;&#10;Description automatically generated">
              <a:extLst>
                <a:ext uri="{FF2B5EF4-FFF2-40B4-BE49-F238E27FC236}">
                  <a16:creationId xmlns:a16="http://schemas.microsoft.com/office/drawing/2014/main" id="{405088DD-C4DA-41F1-BEA5-0D7701C767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917" y="4240953"/>
              <a:ext cx="796047" cy="796047"/>
            </a:xfrm>
            <a:prstGeom prst="rect">
              <a:avLst/>
            </a:prstGeom>
          </p:spPr>
        </p:pic>
      </p:grpSp>
      <p:cxnSp>
        <p:nvCxnSpPr>
          <p:cNvPr id="73" name="Straight Arrow Connector 72">
            <a:extLst>
              <a:ext uri="{FF2B5EF4-FFF2-40B4-BE49-F238E27FC236}">
                <a16:creationId xmlns:a16="http://schemas.microsoft.com/office/drawing/2014/main" id="{BA66DEE5-A1B2-4067-8D9D-A889CDE56319}"/>
              </a:ext>
            </a:extLst>
          </p:cNvPr>
          <p:cNvCxnSpPr>
            <a:cxnSpLocks/>
          </p:cNvCxnSpPr>
          <p:nvPr/>
        </p:nvCxnSpPr>
        <p:spPr>
          <a:xfrm flipV="1">
            <a:off x="2570563" y="5569640"/>
            <a:ext cx="824760" cy="6101"/>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FCD23DAA-B968-4B48-A70D-E1B8E7DA6E08}"/>
              </a:ext>
            </a:extLst>
          </p:cNvPr>
          <p:cNvCxnSpPr>
            <a:cxnSpLocks/>
          </p:cNvCxnSpPr>
          <p:nvPr/>
        </p:nvCxnSpPr>
        <p:spPr>
          <a:xfrm>
            <a:off x="1524483" y="3465350"/>
            <a:ext cx="0" cy="1243489"/>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E371FF48-CB62-4E6D-AEFC-F8A958B97F5F}"/>
              </a:ext>
            </a:extLst>
          </p:cNvPr>
          <p:cNvSpPr/>
          <p:nvPr/>
        </p:nvSpPr>
        <p:spPr>
          <a:xfrm>
            <a:off x="5929779" y="1459720"/>
            <a:ext cx="6205214" cy="5124813"/>
          </a:xfrm>
          <a:prstGeom prst="ellipse">
            <a:avLst/>
          </a:prstGeom>
          <a:solidFill>
            <a:schemeClr val="bg1"/>
          </a:solidFill>
          <a:ln w="603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C00000"/>
              </a:solidFill>
            </a:endParaRPr>
          </a:p>
        </p:txBody>
      </p:sp>
      <p:sp>
        <p:nvSpPr>
          <p:cNvPr id="3" name="Oval 2">
            <a:extLst>
              <a:ext uri="{FF2B5EF4-FFF2-40B4-BE49-F238E27FC236}">
                <a16:creationId xmlns:a16="http://schemas.microsoft.com/office/drawing/2014/main" id="{401CD2D6-DD19-4469-A3AF-0381BF1B84B6}"/>
              </a:ext>
            </a:extLst>
          </p:cNvPr>
          <p:cNvSpPr/>
          <p:nvPr/>
        </p:nvSpPr>
        <p:spPr>
          <a:xfrm>
            <a:off x="6586136" y="2152168"/>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Revise Plan</a:t>
            </a:r>
          </a:p>
        </p:txBody>
      </p:sp>
      <p:sp>
        <p:nvSpPr>
          <p:cNvPr id="10" name="Oval 9">
            <a:extLst>
              <a:ext uri="{FF2B5EF4-FFF2-40B4-BE49-F238E27FC236}">
                <a16:creationId xmlns:a16="http://schemas.microsoft.com/office/drawing/2014/main" id="{6B702EB1-F7F7-43E4-ABE9-8142C40D7424}"/>
              </a:ext>
            </a:extLst>
          </p:cNvPr>
          <p:cNvSpPr/>
          <p:nvPr/>
        </p:nvSpPr>
        <p:spPr>
          <a:xfrm>
            <a:off x="10177801" y="2178117"/>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030A0"/>
                </a:solidFill>
              </a:rPr>
              <a:t>Do Activity</a:t>
            </a:r>
          </a:p>
        </p:txBody>
      </p:sp>
      <p:sp>
        <p:nvSpPr>
          <p:cNvPr id="11" name="Oval 10">
            <a:extLst>
              <a:ext uri="{FF2B5EF4-FFF2-40B4-BE49-F238E27FC236}">
                <a16:creationId xmlns:a16="http://schemas.microsoft.com/office/drawing/2014/main" id="{47B850FA-1B76-4783-A3F8-4AF595E099EB}"/>
              </a:ext>
            </a:extLst>
          </p:cNvPr>
          <p:cNvSpPr/>
          <p:nvPr/>
        </p:nvSpPr>
        <p:spPr>
          <a:xfrm>
            <a:off x="10215977" y="4573021"/>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C8A66A"/>
                </a:solidFill>
              </a:rPr>
              <a:t>Identify Evidence</a:t>
            </a:r>
          </a:p>
        </p:txBody>
      </p:sp>
      <p:sp>
        <p:nvSpPr>
          <p:cNvPr id="12" name="Oval 11">
            <a:extLst>
              <a:ext uri="{FF2B5EF4-FFF2-40B4-BE49-F238E27FC236}">
                <a16:creationId xmlns:a16="http://schemas.microsoft.com/office/drawing/2014/main" id="{8762C307-BC54-4E1B-8D4D-CC6600D5A36C}"/>
              </a:ext>
            </a:extLst>
          </p:cNvPr>
          <p:cNvSpPr/>
          <p:nvPr/>
        </p:nvSpPr>
        <p:spPr>
          <a:xfrm>
            <a:off x="6586136" y="4621713"/>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4472C4"/>
                </a:solidFill>
              </a:rPr>
              <a:t>Gather</a:t>
            </a:r>
          </a:p>
          <a:p>
            <a:pPr algn="ctr"/>
            <a:r>
              <a:rPr lang="en-US" sz="1700" dirty="0">
                <a:solidFill>
                  <a:srgbClr val="4472C4"/>
                </a:solidFill>
              </a:rPr>
              <a:t>Evidence</a:t>
            </a:r>
          </a:p>
        </p:txBody>
      </p:sp>
      <p:grpSp>
        <p:nvGrpSpPr>
          <p:cNvPr id="23" name="Group 22">
            <a:extLst>
              <a:ext uri="{FF2B5EF4-FFF2-40B4-BE49-F238E27FC236}">
                <a16:creationId xmlns:a16="http://schemas.microsoft.com/office/drawing/2014/main" id="{5D355F22-2F38-439A-978C-58A6D7B77D10}"/>
              </a:ext>
            </a:extLst>
          </p:cNvPr>
          <p:cNvGrpSpPr/>
          <p:nvPr/>
        </p:nvGrpSpPr>
        <p:grpSpPr>
          <a:xfrm>
            <a:off x="7720595" y="1541698"/>
            <a:ext cx="2685828" cy="1337185"/>
            <a:chOff x="4619626" y="733892"/>
            <a:chExt cx="2685828" cy="1337185"/>
          </a:xfrm>
        </p:grpSpPr>
        <p:sp>
          <p:nvSpPr>
            <p:cNvPr id="22" name="Oval 21">
              <a:extLst>
                <a:ext uri="{FF2B5EF4-FFF2-40B4-BE49-F238E27FC236}">
                  <a16:creationId xmlns:a16="http://schemas.microsoft.com/office/drawing/2014/main" id="{2E3F7D11-4FCB-4695-AE8C-5AA0CD8DEAEC}"/>
                </a:ext>
              </a:extLst>
            </p:cNvPr>
            <p:cNvSpPr/>
            <p:nvPr/>
          </p:nvSpPr>
          <p:spPr>
            <a:xfrm>
              <a:off x="4619626" y="733892"/>
              <a:ext cx="2685828" cy="1325563"/>
            </a:xfrm>
            <a:prstGeom prst="ellipse">
              <a:avLst/>
            </a:prstGeom>
            <a:solidFill>
              <a:schemeClr val="bg1"/>
            </a:solid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dirty="0">
                <a:solidFill>
                  <a:srgbClr val="7030A0"/>
                </a:solidFill>
              </a:endParaRPr>
            </a:p>
          </p:txBody>
        </p:sp>
        <p:pic>
          <p:nvPicPr>
            <p:cNvPr id="21" name="Picture 20" descr="A picture containing plate, tableware, dishware, drawing&#10;&#10;Description automatically generated">
              <a:extLst>
                <a:ext uri="{FF2B5EF4-FFF2-40B4-BE49-F238E27FC236}">
                  <a16:creationId xmlns:a16="http://schemas.microsoft.com/office/drawing/2014/main" id="{C096B8DC-81E4-4B20-91B2-46CFA905C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546" y="1134954"/>
              <a:ext cx="542924" cy="546682"/>
            </a:xfrm>
            <a:prstGeom prst="rect">
              <a:avLst/>
            </a:prstGeom>
          </p:spPr>
        </p:pic>
        <p:sp>
          <p:nvSpPr>
            <p:cNvPr id="16" name="Oval 15">
              <a:extLst>
                <a:ext uri="{FF2B5EF4-FFF2-40B4-BE49-F238E27FC236}">
                  <a16:creationId xmlns:a16="http://schemas.microsoft.com/office/drawing/2014/main" id="{3CB5E5FA-D0F5-4B02-8A12-7274C7AABA29}"/>
                </a:ext>
              </a:extLst>
            </p:cNvPr>
            <p:cNvSpPr/>
            <p:nvPr/>
          </p:nvSpPr>
          <p:spPr>
            <a:xfrm>
              <a:off x="4619626" y="745514"/>
              <a:ext cx="2685828" cy="1325563"/>
            </a:xfrm>
            <a:prstGeom prst="ellipse">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7030A0"/>
                  </a:solidFill>
                </a:rPr>
                <a:t>Assessment/</a:t>
              </a:r>
            </a:p>
            <a:p>
              <a:pPr algn="r"/>
              <a:r>
                <a:rPr lang="en-US" sz="2200" dirty="0">
                  <a:solidFill>
                    <a:srgbClr val="7030A0"/>
                  </a:solidFill>
                </a:rPr>
                <a:t>Lesson Plan</a:t>
              </a:r>
            </a:p>
          </p:txBody>
        </p:sp>
      </p:grpSp>
      <p:grpSp>
        <p:nvGrpSpPr>
          <p:cNvPr id="26" name="Group 25">
            <a:extLst>
              <a:ext uri="{FF2B5EF4-FFF2-40B4-BE49-F238E27FC236}">
                <a16:creationId xmlns:a16="http://schemas.microsoft.com/office/drawing/2014/main" id="{4D618338-103C-4E33-9BD7-21B8296D7A0C}"/>
              </a:ext>
            </a:extLst>
          </p:cNvPr>
          <p:cNvGrpSpPr/>
          <p:nvPr/>
        </p:nvGrpSpPr>
        <p:grpSpPr>
          <a:xfrm>
            <a:off x="9467767" y="3346685"/>
            <a:ext cx="2685828" cy="1325563"/>
            <a:chOff x="6320524" y="2144217"/>
            <a:chExt cx="2685828" cy="1325563"/>
          </a:xfrm>
        </p:grpSpPr>
        <p:sp>
          <p:nvSpPr>
            <p:cNvPr id="17" name="Oval 16">
              <a:extLst>
                <a:ext uri="{FF2B5EF4-FFF2-40B4-BE49-F238E27FC236}">
                  <a16:creationId xmlns:a16="http://schemas.microsoft.com/office/drawing/2014/main" id="{0B54B19A-52FB-4DDA-9EE0-FAA87925E18B}"/>
                </a:ext>
              </a:extLst>
            </p:cNvPr>
            <p:cNvSpPr/>
            <p:nvPr/>
          </p:nvSpPr>
          <p:spPr>
            <a:xfrm>
              <a:off x="6320524" y="2144217"/>
              <a:ext cx="2685828" cy="1325563"/>
            </a:xfrm>
            <a:prstGeom prst="ellipse">
              <a:avLst/>
            </a:prstGeom>
            <a:solidFill>
              <a:schemeClr val="bg1"/>
            </a:solidFill>
            <a:ln w="60325">
              <a:solidFill>
                <a:srgbClr val="D2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C8A66A"/>
                  </a:solidFill>
                </a:rPr>
                <a:t>      </a:t>
              </a:r>
              <a:r>
                <a:rPr lang="en-US" sz="2400" dirty="0">
                  <a:solidFill>
                    <a:srgbClr val="C8A66A"/>
                  </a:solidFill>
                </a:rPr>
                <a:t>Activity</a:t>
              </a:r>
              <a:r>
                <a:rPr lang="en-US" sz="2200" dirty="0">
                  <a:solidFill>
                    <a:srgbClr val="C8A66A"/>
                  </a:solidFill>
                </a:rPr>
                <a:t>              </a:t>
              </a:r>
              <a:r>
                <a:rPr lang="en-US" sz="2400" dirty="0">
                  <a:solidFill>
                    <a:srgbClr val="C8A66A"/>
                  </a:solidFill>
                </a:rPr>
                <a:t>Scope</a:t>
              </a:r>
            </a:p>
          </p:txBody>
        </p:sp>
        <p:pic>
          <p:nvPicPr>
            <p:cNvPr id="25" name="Picture 24" descr="A picture containing drawing, food, plate&#10;&#10;Description automatically generated">
              <a:extLst>
                <a:ext uri="{FF2B5EF4-FFF2-40B4-BE49-F238E27FC236}">
                  <a16:creationId xmlns:a16="http://schemas.microsoft.com/office/drawing/2014/main" id="{76AC8E48-7896-4E7D-93DB-76BE78263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93" y="2537779"/>
              <a:ext cx="542924" cy="538437"/>
            </a:xfrm>
            <a:prstGeom prst="rect">
              <a:avLst/>
            </a:prstGeom>
          </p:spPr>
        </p:pic>
      </p:grpSp>
      <p:grpSp>
        <p:nvGrpSpPr>
          <p:cNvPr id="34" name="Group 33">
            <a:extLst>
              <a:ext uri="{FF2B5EF4-FFF2-40B4-BE49-F238E27FC236}">
                <a16:creationId xmlns:a16="http://schemas.microsoft.com/office/drawing/2014/main" id="{53E1B19E-6371-4BBC-8A9F-9E0EF4665AF7}"/>
              </a:ext>
            </a:extLst>
          </p:cNvPr>
          <p:cNvGrpSpPr/>
          <p:nvPr/>
        </p:nvGrpSpPr>
        <p:grpSpPr>
          <a:xfrm>
            <a:off x="7751940" y="5184842"/>
            <a:ext cx="2685828" cy="1325563"/>
            <a:chOff x="5493179" y="3923373"/>
            <a:chExt cx="2685828" cy="1325563"/>
          </a:xfrm>
        </p:grpSpPr>
        <p:sp>
          <p:nvSpPr>
            <p:cNvPr id="14" name="Oval 13">
              <a:extLst>
                <a:ext uri="{FF2B5EF4-FFF2-40B4-BE49-F238E27FC236}">
                  <a16:creationId xmlns:a16="http://schemas.microsoft.com/office/drawing/2014/main" id="{899D9CD7-BC26-4DEC-A6DC-C9DAEDE30457}"/>
                </a:ext>
              </a:extLst>
            </p:cNvPr>
            <p:cNvSpPr/>
            <p:nvPr/>
          </p:nvSpPr>
          <p:spPr>
            <a:xfrm>
              <a:off x="5493179" y="3923373"/>
              <a:ext cx="2685828" cy="1325563"/>
            </a:xfrm>
            <a:prstGeom prst="ellipse">
              <a:avLst/>
            </a:prstGeom>
            <a:solidFill>
              <a:schemeClr val="bg1"/>
            </a:solidFill>
            <a:ln w="603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4472C4"/>
                  </a:solidFill>
                </a:rPr>
                <a:t>Evidence Rubric</a:t>
              </a:r>
              <a:r>
                <a:rPr lang="en-US" sz="2200" dirty="0">
                  <a:solidFill>
                    <a:srgbClr val="4472C4"/>
                  </a:solidFill>
                </a:rPr>
                <a:t>	</a:t>
              </a:r>
            </a:p>
          </p:txBody>
        </p:sp>
        <p:pic>
          <p:nvPicPr>
            <p:cNvPr id="28" name="Picture 27" descr="A picture containing building, gate, bridge, fence&#10;&#10;Description automatically generated">
              <a:extLst>
                <a:ext uri="{FF2B5EF4-FFF2-40B4-BE49-F238E27FC236}">
                  <a16:creationId xmlns:a16="http://schemas.microsoft.com/office/drawing/2014/main" id="{B3E3554C-3E4F-43A1-A036-4EBAF5551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917" y="4240953"/>
              <a:ext cx="796047" cy="796047"/>
            </a:xfrm>
            <a:prstGeom prst="rect">
              <a:avLst/>
            </a:prstGeom>
          </p:spPr>
        </p:pic>
      </p:grpSp>
      <p:grpSp>
        <p:nvGrpSpPr>
          <p:cNvPr id="31" name="Group 30">
            <a:extLst>
              <a:ext uri="{FF2B5EF4-FFF2-40B4-BE49-F238E27FC236}">
                <a16:creationId xmlns:a16="http://schemas.microsoft.com/office/drawing/2014/main" id="{73AB42EE-F9F6-47A2-A0AB-B2832D1CB4A1}"/>
              </a:ext>
            </a:extLst>
          </p:cNvPr>
          <p:cNvGrpSpPr/>
          <p:nvPr/>
        </p:nvGrpSpPr>
        <p:grpSpPr>
          <a:xfrm>
            <a:off x="5948381" y="3440636"/>
            <a:ext cx="2685828" cy="1325563"/>
            <a:chOff x="2789446" y="2060493"/>
            <a:chExt cx="2685828" cy="1325563"/>
          </a:xfrm>
        </p:grpSpPr>
        <p:sp>
          <p:nvSpPr>
            <p:cNvPr id="15" name="Oval 14">
              <a:extLst>
                <a:ext uri="{FF2B5EF4-FFF2-40B4-BE49-F238E27FC236}">
                  <a16:creationId xmlns:a16="http://schemas.microsoft.com/office/drawing/2014/main" id="{F27E4648-8E0B-4DD7-BE9D-E83EC3AEA22F}"/>
                </a:ext>
              </a:extLst>
            </p:cNvPr>
            <p:cNvSpPr/>
            <p:nvPr/>
          </p:nvSpPr>
          <p:spPr>
            <a:xfrm>
              <a:off x="2789446" y="2060493"/>
              <a:ext cx="2685828" cy="1325563"/>
            </a:xfrm>
            <a:prstGeom prst="ellipse">
              <a:avLst/>
            </a:prstGeom>
            <a:solidFill>
              <a:schemeClr val="bg1"/>
            </a:solid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C00000"/>
                  </a:solidFill>
                </a:rPr>
                <a:t>Skill </a:t>
              </a:r>
            </a:p>
            <a:p>
              <a:pPr algn="ctr"/>
              <a:r>
                <a:rPr lang="en-US" sz="2500" dirty="0">
                  <a:solidFill>
                    <a:srgbClr val="C00000"/>
                  </a:solidFill>
                </a:rPr>
                <a:t>   Scale</a:t>
              </a:r>
            </a:p>
          </p:txBody>
        </p:sp>
        <p:pic>
          <p:nvPicPr>
            <p:cNvPr id="30" name="Picture 29" descr="A close up of a sign&#10;&#10;Description automatically generated">
              <a:extLst>
                <a:ext uri="{FF2B5EF4-FFF2-40B4-BE49-F238E27FC236}">
                  <a16:creationId xmlns:a16="http://schemas.microsoft.com/office/drawing/2014/main" id="{D5119CF3-8E55-4388-8EDA-66D367B548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872" y="2347675"/>
              <a:ext cx="728541" cy="728541"/>
            </a:xfrm>
            <a:prstGeom prst="rect">
              <a:avLst/>
            </a:prstGeom>
          </p:spPr>
        </p:pic>
      </p:grpSp>
      <p:grpSp>
        <p:nvGrpSpPr>
          <p:cNvPr id="48" name="Group 47">
            <a:extLst>
              <a:ext uri="{FF2B5EF4-FFF2-40B4-BE49-F238E27FC236}">
                <a16:creationId xmlns:a16="http://schemas.microsoft.com/office/drawing/2014/main" id="{8B53241C-D683-496C-9594-4F235F6156AC}"/>
              </a:ext>
            </a:extLst>
          </p:cNvPr>
          <p:cNvGrpSpPr/>
          <p:nvPr/>
        </p:nvGrpSpPr>
        <p:grpSpPr>
          <a:xfrm>
            <a:off x="8721223" y="3665678"/>
            <a:ext cx="635969" cy="847723"/>
            <a:chOff x="5687401" y="2240540"/>
            <a:chExt cx="635969" cy="847723"/>
          </a:xfrm>
        </p:grpSpPr>
        <p:sp>
          <p:nvSpPr>
            <p:cNvPr id="46" name="Arrow: Circular 45">
              <a:extLst>
                <a:ext uri="{FF2B5EF4-FFF2-40B4-BE49-F238E27FC236}">
                  <a16:creationId xmlns:a16="http://schemas.microsoft.com/office/drawing/2014/main" id="{94564CEC-ABA7-48B3-A19A-EE5BDE5DCB74}"/>
                </a:ext>
              </a:extLst>
            </p:cNvPr>
            <p:cNvSpPr/>
            <p:nvPr/>
          </p:nvSpPr>
          <p:spPr>
            <a:xfrm rot="342304">
              <a:off x="5687401" y="2240540"/>
              <a:ext cx="635969" cy="793267"/>
            </a:xfrm>
            <a:prstGeom prst="circular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ircular 46">
              <a:extLst>
                <a:ext uri="{FF2B5EF4-FFF2-40B4-BE49-F238E27FC236}">
                  <a16:creationId xmlns:a16="http://schemas.microsoft.com/office/drawing/2014/main" id="{D510D289-4947-4623-8984-41E183C5121D}"/>
                </a:ext>
              </a:extLst>
            </p:cNvPr>
            <p:cNvSpPr/>
            <p:nvPr/>
          </p:nvSpPr>
          <p:spPr>
            <a:xfrm rot="10957382">
              <a:off x="5688519" y="2298822"/>
              <a:ext cx="633735" cy="789441"/>
            </a:xfrm>
            <a:prstGeom prst="circular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Arrow: Right 3">
            <a:extLst>
              <a:ext uri="{FF2B5EF4-FFF2-40B4-BE49-F238E27FC236}">
                <a16:creationId xmlns:a16="http://schemas.microsoft.com/office/drawing/2014/main" id="{9F085B9D-1943-40D8-AF7E-4AE5949C8FEA}"/>
              </a:ext>
            </a:extLst>
          </p:cNvPr>
          <p:cNvSpPr/>
          <p:nvPr/>
        </p:nvSpPr>
        <p:spPr>
          <a:xfrm rot="1612665">
            <a:off x="10201086" y="233011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7F875BB9-6DB3-45A5-B2EC-DFD45A86E267}"/>
              </a:ext>
            </a:extLst>
          </p:cNvPr>
          <p:cNvSpPr/>
          <p:nvPr/>
        </p:nvSpPr>
        <p:spPr>
          <a:xfrm rot="5220755">
            <a:off x="10758574" y="3307784"/>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3F212BB-5B86-469E-A08D-1EE7A643E774}"/>
              </a:ext>
            </a:extLst>
          </p:cNvPr>
          <p:cNvSpPr/>
          <p:nvPr/>
        </p:nvSpPr>
        <p:spPr>
          <a:xfrm rot="5400000">
            <a:off x="10829532" y="4555303"/>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63C0BAC5-45E5-46F4-9366-329C0CD5826B}"/>
              </a:ext>
            </a:extLst>
          </p:cNvPr>
          <p:cNvSpPr/>
          <p:nvPr/>
        </p:nvSpPr>
        <p:spPr>
          <a:xfrm rot="8064504">
            <a:off x="10273638" y="5528678"/>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5800837-DD46-4360-94E0-D38094C4EE07}"/>
              </a:ext>
            </a:extLst>
          </p:cNvPr>
          <p:cNvSpPr/>
          <p:nvPr/>
        </p:nvSpPr>
        <p:spPr>
          <a:xfrm rot="13159888">
            <a:off x="7644469" y="5615305"/>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DDED7053-4DA7-4E52-BABA-15445077138A}"/>
              </a:ext>
            </a:extLst>
          </p:cNvPr>
          <p:cNvSpPr/>
          <p:nvPr/>
        </p:nvSpPr>
        <p:spPr>
          <a:xfrm rot="16200000">
            <a:off x="7166910" y="467883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BAC27697-5D0A-44DB-9B9B-9FA27BF30E7F}"/>
              </a:ext>
            </a:extLst>
          </p:cNvPr>
          <p:cNvSpPr/>
          <p:nvPr/>
        </p:nvSpPr>
        <p:spPr>
          <a:xfrm rot="16200000">
            <a:off x="7110215" y="335383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04AF6EDA-E865-41E7-8E1C-65401135F18D}"/>
              </a:ext>
            </a:extLst>
          </p:cNvPr>
          <p:cNvSpPr/>
          <p:nvPr/>
        </p:nvSpPr>
        <p:spPr>
          <a:xfrm rot="18864151">
            <a:off x="7657658" y="2292976"/>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itle 1">
            <a:extLst>
              <a:ext uri="{FF2B5EF4-FFF2-40B4-BE49-F238E27FC236}">
                <a16:creationId xmlns:a16="http://schemas.microsoft.com/office/drawing/2014/main" id="{FA096B48-21F4-4B6C-81CE-41B3A5C56542}"/>
              </a:ext>
            </a:extLst>
          </p:cNvPr>
          <p:cNvSpPr txBox="1">
            <a:spLocks/>
          </p:cNvSpPr>
          <p:nvPr/>
        </p:nvSpPr>
        <p:spPr>
          <a:xfrm>
            <a:off x="276158" y="112451"/>
            <a:ext cx="5578235" cy="123653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00B050"/>
                </a:solidFill>
                <a:latin typeface="Franklin Gothic Book" panose="020B0503020102020204" pitchFamily="34" charset="0"/>
                <a:cs typeface="Segoe UI" panose="020B0502040204020203" pitchFamily="34" charset="0"/>
              </a:rPr>
              <a:t>Planning</a:t>
            </a:r>
            <a:r>
              <a:rPr lang="en-US" sz="4200" dirty="0">
                <a:solidFill>
                  <a:schemeClr val="tx1">
                    <a:lumMod val="65000"/>
                    <a:lumOff val="35000"/>
                  </a:schemeClr>
                </a:solidFill>
                <a:latin typeface="Franklin Gothic Book" panose="020B0503020102020204" pitchFamily="34" charset="0"/>
                <a:cs typeface="Segoe UI" panose="020B0502040204020203" pitchFamily="34" charset="0"/>
              </a:rPr>
              <a:t> the Four Elements of the Lesson Life-Cycle</a:t>
            </a:r>
          </a:p>
        </p:txBody>
      </p:sp>
      <p:sp>
        <p:nvSpPr>
          <p:cNvPr id="92" name="Title 1">
            <a:extLst>
              <a:ext uri="{FF2B5EF4-FFF2-40B4-BE49-F238E27FC236}">
                <a16:creationId xmlns:a16="http://schemas.microsoft.com/office/drawing/2014/main" id="{57DA84DA-2C76-45C8-BA5B-A4F4273C3B99}"/>
              </a:ext>
            </a:extLst>
          </p:cNvPr>
          <p:cNvSpPr txBox="1">
            <a:spLocks/>
          </p:cNvSpPr>
          <p:nvPr/>
        </p:nvSpPr>
        <p:spPr>
          <a:xfrm>
            <a:off x="6556758" y="93060"/>
            <a:ext cx="5578235" cy="1236532"/>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00" dirty="0">
                <a:solidFill>
                  <a:srgbClr val="4472C4"/>
                </a:solidFill>
                <a:latin typeface="Franklin Gothic Book" panose="020B0503020102020204" pitchFamily="34" charset="0"/>
                <a:cs typeface="Segoe UI" panose="020B0502040204020203" pitchFamily="34" charset="0"/>
              </a:rPr>
              <a:t>Enacting</a:t>
            </a:r>
            <a:r>
              <a:rPr lang="en-US" sz="4200" dirty="0">
                <a:solidFill>
                  <a:schemeClr val="tx1">
                    <a:lumMod val="65000"/>
                    <a:lumOff val="35000"/>
                  </a:schemeClr>
                </a:solidFill>
                <a:latin typeface="Franklin Gothic Book" panose="020B0503020102020204" pitchFamily="34" charset="0"/>
                <a:cs typeface="Segoe UI" panose="020B0502040204020203" pitchFamily="34" charset="0"/>
              </a:rPr>
              <a:t> the Four Elements of the Lesson Life-Cycle</a:t>
            </a:r>
          </a:p>
        </p:txBody>
      </p:sp>
      <p:cxnSp>
        <p:nvCxnSpPr>
          <p:cNvPr id="74" name="Straight Arrow Connector 73">
            <a:extLst>
              <a:ext uri="{FF2B5EF4-FFF2-40B4-BE49-F238E27FC236}">
                <a16:creationId xmlns:a16="http://schemas.microsoft.com/office/drawing/2014/main" id="{2270097F-0F83-4BBF-9BC7-E845C9AB4B98}"/>
              </a:ext>
            </a:extLst>
          </p:cNvPr>
          <p:cNvCxnSpPr>
            <a:cxnSpLocks/>
          </p:cNvCxnSpPr>
          <p:nvPr/>
        </p:nvCxnSpPr>
        <p:spPr>
          <a:xfrm flipH="1">
            <a:off x="2593893" y="2755663"/>
            <a:ext cx="751334" cy="0"/>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13436ABB-62A3-4753-BC0E-A31895BAD2D3}"/>
              </a:ext>
            </a:extLst>
          </p:cNvPr>
          <p:cNvSpPr>
            <a:spLocks noGrp="1"/>
          </p:cNvSpPr>
          <p:nvPr>
            <p:ph type="sldNum" sz="quarter" idx="12"/>
          </p:nvPr>
        </p:nvSpPr>
        <p:spPr/>
        <p:txBody>
          <a:bodyPr/>
          <a:lstStyle/>
          <a:p>
            <a:fld id="{A6AF1B4E-90EC-4A51-B6E5-B702C054ECB0}" type="slidenum">
              <a:rPr lang="en-US" smtClean="0"/>
              <a:t>13</a:t>
            </a:fld>
            <a:endParaRPr lang="en-US" dirty="0"/>
          </a:p>
        </p:txBody>
      </p:sp>
    </p:spTree>
    <p:extLst>
      <p:ext uri="{BB962C8B-B14F-4D97-AF65-F5344CB8AC3E}">
        <p14:creationId xmlns:p14="http://schemas.microsoft.com/office/powerpoint/2010/main" val="9768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78"/>
                                        </p:tgtEl>
                                      </p:cBhvr>
                                    </p:animEffect>
                                    <p:animScale>
                                      <p:cBhvr>
                                        <p:cTn id="7" dur="250" autoRev="1" fill="hold"/>
                                        <p:tgtEl>
                                          <p:spTgt spid="78"/>
                                        </p:tgtEl>
                                      </p:cBhvr>
                                      <p:by x="105000" y="105000"/>
                                    </p:animScale>
                                  </p:childTnLst>
                                </p:cTn>
                              </p:par>
                              <p:par>
                                <p:cTn id="8" presetID="8" presetClass="emph" presetSubtype="0" fill="hold" nodeType="withEffect">
                                  <p:stCondLst>
                                    <p:cond delay="0"/>
                                  </p:stCondLst>
                                  <p:childTnLst>
                                    <p:animRot by="-21600000">
                                      <p:cBhvr>
                                        <p:cTn id="9" dur="900" fill="hold"/>
                                        <p:tgtEl>
                                          <p:spTgt spid="75"/>
                                        </p:tgtEl>
                                        <p:attrNameLst>
                                          <p:attrName>r</p:attrName>
                                        </p:attrNameLst>
                                      </p:cBhvr>
                                    </p:animRot>
                                  </p:childTnLst>
                                </p:cTn>
                              </p:par>
                            </p:childTnLst>
                          </p:cTn>
                        </p:par>
                        <p:par>
                          <p:cTn id="10" fill="hold">
                            <p:stCondLst>
                              <p:cond delay="900"/>
                            </p:stCondLst>
                            <p:childTnLst>
                              <p:par>
                                <p:cTn id="11" presetID="22" presetClass="entr" presetSubtype="2"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right)">
                                      <p:cBhvr>
                                        <p:cTn id="13" dur="500"/>
                                        <p:tgtEl>
                                          <p:spTgt spid="74"/>
                                        </p:tgtEl>
                                      </p:cBhvr>
                                    </p:animEffect>
                                  </p:childTnLst>
                                </p:cTn>
                              </p:par>
                            </p:childTnLst>
                          </p:cTn>
                        </p:par>
                        <p:par>
                          <p:cTn id="14" fill="hold">
                            <p:stCondLst>
                              <p:cond delay="1400"/>
                            </p:stCondLst>
                            <p:childTnLst>
                              <p:par>
                                <p:cTn id="15" presetID="26" presetClass="emph" presetSubtype="0" fill="hold" nodeType="afterEffect">
                                  <p:stCondLst>
                                    <p:cond delay="0"/>
                                  </p:stCondLst>
                                  <p:childTnLst>
                                    <p:animEffect transition="out" filter="fade">
                                      <p:cBhvr>
                                        <p:cTn id="16" dur="500" tmFilter="0, 0; .2, .5; .8, .5; 1, 0"/>
                                        <p:tgtEl>
                                          <p:spTgt spid="85"/>
                                        </p:tgtEl>
                                      </p:cBhvr>
                                    </p:animEffect>
                                    <p:animScale>
                                      <p:cBhvr>
                                        <p:cTn id="17" dur="250" autoRev="1" fill="hold"/>
                                        <p:tgtEl>
                                          <p:spTgt spid="85"/>
                                        </p:tgtEl>
                                      </p:cBhvr>
                                      <p:by x="105000" y="105000"/>
                                    </p:animScale>
                                  </p:childTnLst>
                                </p:cTn>
                              </p:par>
                              <p:par>
                                <p:cTn id="18" presetID="8" presetClass="emph" presetSubtype="0" fill="hold" nodeType="withEffect">
                                  <p:stCondLst>
                                    <p:cond delay="0"/>
                                  </p:stCondLst>
                                  <p:childTnLst>
                                    <p:animRot by="-21600000">
                                      <p:cBhvr>
                                        <p:cTn id="19" dur="900" fill="hold"/>
                                        <p:tgtEl>
                                          <p:spTgt spid="75"/>
                                        </p:tgtEl>
                                        <p:attrNameLst>
                                          <p:attrName>r</p:attrName>
                                        </p:attrNameLst>
                                      </p:cBhvr>
                                    </p:animRot>
                                  </p:childTnLst>
                                </p:cTn>
                              </p:par>
                            </p:childTnLst>
                          </p:cTn>
                        </p:par>
                        <p:par>
                          <p:cTn id="20" fill="hold">
                            <p:stCondLst>
                              <p:cond delay="2300"/>
                            </p:stCondLst>
                            <p:childTnLst>
                              <p:par>
                                <p:cTn id="21" presetID="22" presetClass="entr" presetSubtype="1"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500"/>
                                        <p:tgtEl>
                                          <p:spTgt spid="71"/>
                                        </p:tgtEl>
                                      </p:cBhvr>
                                    </p:animEffect>
                                  </p:childTnLst>
                                </p:cTn>
                              </p:par>
                              <p:par>
                                <p:cTn id="24" presetID="26" presetClass="emph" presetSubtype="0" fill="hold" nodeType="withEffect">
                                  <p:stCondLst>
                                    <p:cond delay="0"/>
                                  </p:stCondLst>
                                  <p:childTnLst>
                                    <p:animEffect transition="out" filter="fade">
                                      <p:cBhvr>
                                        <p:cTn id="25" dur="500" tmFilter="0, 0; .2, .5; .8, .5; 1, 0"/>
                                        <p:tgtEl>
                                          <p:spTgt spid="88"/>
                                        </p:tgtEl>
                                      </p:cBhvr>
                                    </p:animEffect>
                                    <p:animScale>
                                      <p:cBhvr>
                                        <p:cTn id="26" dur="250" autoRev="1" fill="hold"/>
                                        <p:tgtEl>
                                          <p:spTgt spid="88"/>
                                        </p:tgtEl>
                                      </p:cBhvr>
                                      <p:by x="105000" y="105000"/>
                                    </p:animScale>
                                  </p:childTnLst>
                                </p:cTn>
                              </p:par>
                              <p:par>
                                <p:cTn id="27" presetID="8" presetClass="emph" presetSubtype="0" fill="hold" nodeType="withEffect">
                                  <p:stCondLst>
                                    <p:cond delay="0"/>
                                  </p:stCondLst>
                                  <p:childTnLst>
                                    <p:animRot by="-21600000">
                                      <p:cBhvr>
                                        <p:cTn id="28" dur="800" fill="hold"/>
                                        <p:tgtEl>
                                          <p:spTgt spid="75"/>
                                        </p:tgtEl>
                                        <p:attrNameLst>
                                          <p:attrName>r</p:attrName>
                                        </p:attrNameLst>
                                      </p:cBhvr>
                                    </p:animRot>
                                  </p:childTnLst>
                                </p:cTn>
                              </p:par>
                            </p:childTnLst>
                          </p:cTn>
                        </p:par>
                        <p:par>
                          <p:cTn id="29" fill="hold">
                            <p:stCondLst>
                              <p:cond delay="3100"/>
                            </p:stCondLst>
                            <p:childTnLst>
                              <p:par>
                                <p:cTn id="30" presetID="22" presetClass="entr" presetSubtype="8"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82"/>
                                        </p:tgtEl>
                                      </p:cBhvr>
                                    </p:animEffect>
                                    <p:animScale>
                                      <p:cBhvr>
                                        <p:cTn id="35" dur="250" autoRev="1" fill="hold"/>
                                        <p:tgtEl>
                                          <p:spTgt spid="82"/>
                                        </p:tgtEl>
                                      </p:cBhvr>
                                      <p:by x="105000" y="105000"/>
                                    </p:animScale>
                                  </p:childTnLst>
                                </p:cTn>
                              </p:par>
                            </p:childTnLst>
                          </p:cTn>
                        </p:par>
                        <p:par>
                          <p:cTn id="36" fill="hold">
                            <p:stCondLst>
                              <p:cond delay="3600"/>
                            </p:stCondLst>
                            <p:childTnLst>
                              <p:par>
                                <p:cTn id="37" presetID="22" presetClass="entr" presetSubtype="4" fill="hold" nodeType="after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wipe(down)">
                                      <p:cBhvr>
                                        <p:cTn id="39" dur="500"/>
                                        <p:tgtEl>
                                          <p:spTgt spid="72"/>
                                        </p:tgtEl>
                                      </p:cBhvr>
                                    </p:animEffect>
                                  </p:childTnLst>
                                </p:cTn>
                              </p:par>
                              <p:par>
                                <p:cTn id="40" presetID="8" presetClass="emph" presetSubtype="0" fill="hold" nodeType="withEffect">
                                  <p:stCondLst>
                                    <p:cond delay="0"/>
                                  </p:stCondLst>
                                  <p:childTnLst>
                                    <p:animRot by="-21600000">
                                      <p:cBhvr>
                                        <p:cTn id="41" dur="900" fill="hold"/>
                                        <p:tgtEl>
                                          <p:spTgt spid="75"/>
                                        </p:tgtEl>
                                        <p:attrNameLst>
                                          <p:attrName>r</p:attrName>
                                        </p:attrNameLst>
                                      </p:cBhvr>
                                    </p:animRot>
                                  </p:childTnLst>
                                </p:cTn>
                              </p:par>
                            </p:childTnLst>
                          </p:cTn>
                        </p:par>
                        <p:par>
                          <p:cTn id="42" fill="hold">
                            <p:stCondLst>
                              <p:cond delay="4500"/>
                            </p:stCondLst>
                            <p:childTnLst>
                              <p:par>
                                <p:cTn id="43" presetID="26" presetClass="emph" presetSubtype="0" fill="hold" nodeType="afterEffect">
                                  <p:stCondLst>
                                    <p:cond delay="0"/>
                                  </p:stCondLst>
                                  <p:childTnLst>
                                    <p:animEffect transition="out" filter="fade">
                                      <p:cBhvr>
                                        <p:cTn id="44" dur="500" tmFilter="0, 0; .2, .5; .8, .5; 1, 0"/>
                                        <p:tgtEl>
                                          <p:spTgt spid="78"/>
                                        </p:tgtEl>
                                      </p:cBhvr>
                                    </p:animEffect>
                                    <p:animScale>
                                      <p:cBhvr>
                                        <p:cTn id="45" dur="250" autoRev="1" fill="hold"/>
                                        <p:tgtEl>
                                          <p:spTgt spid="78"/>
                                        </p:tgtEl>
                                      </p:cBhvr>
                                      <p:by x="105000" y="105000"/>
                                    </p:animScale>
                                  </p:childTnLst>
                                </p:cTn>
                              </p:par>
                              <p:par>
                                <p:cTn id="46" presetID="8" presetClass="emph" presetSubtype="0" fill="hold" nodeType="withEffect">
                                  <p:stCondLst>
                                    <p:cond delay="0"/>
                                  </p:stCondLst>
                                  <p:childTnLst>
                                    <p:animRot by="-21600000">
                                      <p:cBhvr>
                                        <p:cTn id="47" dur="800" fill="hold"/>
                                        <p:tgtEl>
                                          <p:spTgt spid="75"/>
                                        </p:tgtEl>
                                        <p:attrNameLst>
                                          <p:attrName>r</p:attrName>
                                        </p:attrNameLst>
                                      </p:cBhvr>
                                    </p:animRot>
                                  </p:childTnLst>
                                </p:cTn>
                              </p:par>
                            </p:childTnLst>
                          </p:cTn>
                        </p:par>
                        <p:par>
                          <p:cTn id="48" fill="hold">
                            <p:stCondLst>
                              <p:cond delay="5300"/>
                            </p:stCondLst>
                            <p:childTnLst>
                              <p:par>
                                <p:cTn id="49" presetID="8" presetClass="emph" presetSubtype="0" fill="hold" nodeType="afterEffect">
                                  <p:stCondLst>
                                    <p:cond delay="0"/>
                                  </p:stCondLst>
                                  <p:childTnLst>
                                    <p:animRot by="21600000">
                                      <p:cBhvr>
                                        <p:cTn id="50" dur="700" fill="hold"/>
                                        <p:tgtEl>
                                          <p:spTgt spid="48"/>
                                        </p:tgtEl>
                                        <p:attrNameLst>
                                          <p:attrName>r</p:attrName>
                                        </p:attrNameLst>
                                      </p:cBhvr>
                                    </p:animRot>
                                  </p:childTnLst>
                                </p:cTn>
                              </p:par>
                              <p:par>
                                <p:cTn id="51" presetID="26" presetClass="emph" presetSubtype="0" fill="hold" nodeType="withEffect">
                                  <p:stCondLst>
                                    <p:cond delay="0"/>
                                  </p:stCondLst>
                                  <p:childTnLst>
                                    <p:animEffect transition="out" filter="fade">
                                      <p:cBhvr>
                                        <p:cTn id="52" dur="500" tmFilter="0, 0; .2, .5; .8, .5; 1, 0"/>
                                        <p:tgtEl>
                                          <p:spTgt spid="31"/>
                                        </p:tgtEl>
                                      </p:cBhvr>
                                    </p:animEffect>
                                    <p:animScale>
                                      <p:cBhvr>
                                        <p:cTn id="53" dur="250" autoRev="1" fill="hold"/>
                                        <p:tgtEl>
                                          <p:spTgt spid="31"/>
                                        </p:tgtEl>
                                      </p:cBhvr>
                                      <p:by x="105000" y="105000"/>
                                    </p:animScale>
                                  </p:childTnLst>
                                </p:cTn>
                              </p:par>
                            </p:childTnLst>
                          </p:cTn>
                        </p:par>
                        <p:par>
                          <p:cTn id="54" fill="hold">
                            <p:stCondLst>
                              <p:cond delay="6000"/>
                            </p:stCondLst>
                            <p:childTnLst>
                              <p:par>
                                <p:cTn id="55" presetID="26" presetClass="emph" presetSubtype="0" fill="hold" grpId="0" nodeType="afterEffect">
                                  <p:stCondLst>
                                    <p:cond delay="0"/>
                                  </p:stCondLst>
                                  <p:childTnLst>
                                    <p:animEffect transition="out" filter="fade">
                                      <p:cBhvr>
                                        <p:cTn id="56" dur="500" tmFilter="0, 0; .2, .5; .8, .5; 1, 0"/>
                                        <p:tgtEl>
                                          <p:spTgt spid="3"/>
                                        </p:tgtEl>
                                      </p:cBhvr>
                                    </p:animEffect>
                                    <p:animScale>
                                      <p:cBhvr>
                                        <p:cTn id="57" dur="250" autoRev="1" fill="hold"/>
                                        <p:tgtEl>
                                          <p:spTgt spid="3"/>
                                        </p:tgtEl>
                                      </p:cBhvr>
                                      <p:by x="105000" y="105000"/>
                                    </p:animScale>
                                  </p:childTnLst>
                                </p:cTn>
                              </p:par>
                              <p:par>
                                <p:cTn id="58" presetID="8" presetClass="emph" presetSubtype="0" fill="hold" nodeType="withEffect">
                                  <p:stCondLst>
                                    <p:cond delay="0"/>
                                  </p:stCondLst>
                                  <p:childTnLst>
                                    <p:animRot by="21600000">
                                      <p:cBhvr>
                                        <p:cTn id="59" dur="700" fill="hold"/>
                                        <p:tgtEl>
                                          <p:spTgt spid="48"/>
                                        </p:tgtEl>
                                        <p:attrNameLst>
                                          <p:attrName>r</p:attrName>
                                        </p:attrNameLst>
                                      </p:cBhvr>
                                    </p:animRot>
                                  </p:childTnLst>
                                </p:cTn>
                              </p:par>
                            </p:childTnLst>
                          </p:cTn>
                        </p:par>
                        <p:par>
                          <p:cTn id="60" fill="hold">
                            <p:stCondLst>
                              <p:cond delay="6700"/>
                            </p:stCondLst>
                            <p:childTnLst>
                              <p:par>
                                <p:cTn id="61" presetID="26" presetClass="emph" presetSubtype="0" fill="hold" nodeType="afterEffect">
                                  <p:stCondLst>
                                    <p:cond delay="0"/>
                                  </p:stCondLst>
                                  <p:childTnLst>
                                    <p:animEffect transition="out" filter="fade">
                                      <p:cBhvr>
                                        <p:cTn id="62" dur="500" tmFilter="0, 0; .2, .5; .8, .5; 1, 0"/>
                                        <p:tgtEl>
                                          <p:spTgt spid="23"/>
                                        </p:tgtEl>
                                      </p:cBhvr>
                                    </p:animEffect>
                                    <p:animScale>
                                      <p:cBhvr>
                                        <p:cTn id="63" dur="250" autoRev="1" fill="hold"/>
                                        <p:tgtEl>
                                          <p:spTgt spid="23"/>
                                        </p:tgtEl>
                                      </p:cBhvr>
                                      <p:by x="105000" y="105000"/>
                                    </p:animScale>
                                  </p:childTnLst>
                                </p:cTn>
                              </p:par>
                              <p:par>
                                <p:cTn id="64" presetID="8" presetClass="emph" presetSubtype="0" fill="hold" nodeType="withEffect">
                                  <p:stCondLst>
                                    <p:cond delay="0"/>
                                  </p:stCondLst>
                                  <p:childTnLst>
                                    <p:animRot by="21600000">
                                      <p:cBhvr>
                                        <p:cTn id="65" dur="400" fill="hold"/>
                                        <p:tgtEl>
                                          <p:spTgt spid="48"/>
                                        </p:tgtEl>
                                        <p:attrNameLst>
                                          <p:attrName>r</p:attrName>
                                        </p:attrNameLst>
                                      </p:cBhvr>
                                    </p:animRot>
                                  </p:childTnLst>
                                </p:cTn>
                              </p:par>
                            </p:childTnLst>
                          </p:cTn>
                        </p:par>
                        <p:par>
                          <p:cTn id="66" fill="hold">
                            <p:stCondLst>
                              <p:cond delay="7200"/>
                            </p:stCondLst>
                            <p:childTnLst>
                              <p:par>
                                <p:cTn id="67" presetID="26" presetClass="emph" presetSubtype="0" fill="hold" grpId="0" nodeType="afterEffect">
                                  <p:stCondLst>
                                    <p:cond delay="0"/>
                                  </p:stCondLst>
                                  <p:childTnLst>
                                    <p:animEffect transition="out" filter="fade">
                                      <p:cBhvr>
                                        <p:cTn id="68" dur="500" tmFilter="0, 0; .2, .5; .8, .5; 1, 0"/>
                                        <p:tgtEl>
                                          <p:spTgt spid="10"/>
                                        </p:tgtEl>
                                      </p:cBhvr>
                                    </p:animEffect>
                                    <p:animScale>
                                      <p:cBhvr>
                                        <p:cTn id="69" dur="250" autoRev="1" fill="hold"/>
                                        <p:tgtEl>
                                          <p:spTgt spid="10"/>
                                        </p:tgtEl>
                                      </p:cBhvr>
                                      <p:by x="105000" y="105000"/>
                                    </p:animScale>
                                  </p:childTnLst>
                                </p:cTn>
                              </p:par>
                              <p:par>
                                <p:cTn id="70" presetID="8" presetClass="emph" presetSubtype="0" fill="hold" nodeType="withEffect">
                                  <p:stCondLst>
                                    <p:cond delay="0"/>
                                  </p:stCondLst>
                                  <p:childTnLst>
                                    <p:animRot by="21600000">
                                      <p:cBhvr>
                                        <p:cTn id="71" dur="500" fill="hold"/>
                                        <p:tgtEl>
                                          <p:spTgt spid="48"/>
                                        </p:tgtEl>
                                        <p:attrNameLst>
                                          <p:attrName>r</p:attrName>
                                        </p:attrNameLst>
                                      </p:cBhvr>
                                    </p:animRot>
                                  </p:childTnLst>
                                </p:cTn>
                              </p:par>
                            </p:childTnLst>
                          </p:cTn>
                        </p:par>
                        <p:par>
                          <p:cTn id="72" fill="hold">
                            <p:stCondLst>
                              <p:cond delay="7700"/>
                            </p:stCondLst>
                            <p:childTnLst>
                              <p:par>
                                <p:cTn id="73" presetID="26" presetClass="emph" presetSubtype="0" fill="hold" nodeType="afterEffect">
                                  <p:stCondLst>
                                    <p:cond delay="0"/>
                                  </p:stCondLst>
                                  <p:childTnLst>
                                    <p:animEffect transition="out" filter="fade">
                                      <p:cBhvr>
                                        <p:cTn id="74" dur="500" tmFilter="0, 0; .2, .5; .8, .5; 1, 0"/>
                                        <p:tgtEl>
                                          <p:spTgt spid="26"/>
                                        </p:tgtEl>
                                      </p:cBhvr>
                                    </p:animEffect>
                                    <p:animScale>
                                      <p:cBhvr>
                                        <p:cTn id="75" dur="250" autoRev="1" fill="hold"/>
                                        <p:tgtEl>
                                          <p:spTgt spid="26"/>
                                        </p:tgtEl>
                                      </p:cBhvr>
                                      <p:by x="105000" y="105000"/>
                                    </p:animScale>
                                  </p:childTnLst>
                                </p:cTn>
                              </p:par>
                              <p:par>
                                <p:cTn id="76" presetID="8" presetClass="emph" presetSubtype="0" fill="hold" nodeType="withEffect">
                                  <p:stCondLst>
                                    <p:cond delay="0"/>
                                  </p:stCondLst>
                                  <p:childTnLst>
                                    <p:animRot by="21600000">
                                      <p:cBhvr>
                                        <p:cTn id="77" dur="600" fill="hold"/>
                                        <p:tgtEl>
                                          <p:spTgt spid="48"/>
                                        </p:tgtEl>
                                        <p:attrNameLst>
                                          <p:attrName>r</p:attrName>
                                        </p:attrNameLst>
                                      </p:cBhvr>
                                    </p:animRot>
                                  </p:childTnLst>
                                </p:cTn>
                              </p:par>
                            </p:childTnLst>
                          </p:cTn>
                        </p:par>
                        <p:par>
                          <p:cTn id="78" fill="hold">
                            <p:stCondLst>
                              <p:cond delay="8300"/>
                            </p:stCondLst>
                            <p:childTnLst>
                              <p:par>
                                <p:cTn id="79" presetID="26" presetClass="emph" presetSubtype="0" fill="hold" grpId="0" nodeType="afterEffect">
                                  <p:stCondLst>
                                    <p:cond delay="0"/>
                                  </p:stCondLst>
                                  <p:childTnLst>
                                    <p:animEffect transition="out" filter="fade">
                                      <p:cBhvr>
                                        <p:cTn id="80" dur="500" tmFilter="0, 0; .2, .5; .8, .5; 1, 0"/>
                                        <p:tgtEl>
                                          <p:spTgt spid="11"/>
                                        </p:tgtEl>
                                      </p:cBhvr>
                                    </p:animEffect>
                                    <p:animScale>
                                      <p:cBhvr>
                                        <p:cTn id="81" dur="250" autoRev="1" fill="hold"/>
                                        <p:tgtEl>
                                          <p:spTgt spid="11"/>
                                        </p:tgtEl>
                                      </p:cBhvr>
                                      <p:by x="105000" y="105000"/>
                                    </p:animScale>
                                  </p:childTnLst>
                                </p:cTn>
                              </p:par>
                              <p:par>
                                <p:cTn id="82" presetID="8" presetClass="emph" presetSubtype="0" fill="hold" nodeType="withEffect">
                                  <p:stCondLst>
                                    <p:cond delay="0"/>
                                  </p:stCondLst>
                                  <p:childTnLst>
                                    <p:animRot by="21600000">
                                      <p:cBhvr>
                                        <p:cTn id="83" dur="700" fill="hold"/>
                                        <p:tgtEl>
                                          <p:spTgt spid="48"/>
                                        </p:tgtEl>
                                        <p:attrNameLst>
                                          <p:attrName>r</p:attrName>
                                        </p:attrNameLst>
                                      </p:cBhvr>
                                    </p:animRot>
                                  </p:childTnLst>
                                </p:cTn>
                              </p:par>
                            </p:childTnLst>
                          </p:cTn>
                        </p:par>
                        <p:par>
                          <p:cTn id="84" fill="hold">
                            <p:stCondLst>
                              <p:cond delay="9000"/>
                            </p:stCondLst>
                            <p:childTnLst>
                              <p:par>
                                <p:cTn id="85" presetID="26" presetClass="emph" presetSubtype="0" fill="hold" nodeType="afterEffect">
                                  <p:stCondLst>
                                    <p:cond delay="0"/>
                                  </p:stCondLst>
                                  <p:childTnLst>
                                    <p:animEffect transition="out" filter="fade">
                                      <p:cBhvr>
                                        <p:cTn id="86" dur="500" tmFilter="0, 0; .2, .5; .8, .5; 1, 0"/>
                                        <p:tgtEl>
                                          <p:spTgt spid="34"/>
                                        </p:tgtEl>
                                      </p:cBhvr>
                                    </p:animEffect>
                                    <p:animScale>
                                      <p:cBhvr>
                                        <p:cTn id="87" dur="250" autoRev="1" fill="hold"/>
                                        <p:tgtEl>
                                          <p:spTgt spid="34"/>
                                        </p:tgtEl>
                                      </p:cBhvr>
                                      <p:by x="105000" y="105000"/>
                                    </p:animScale>
                                  </p:childTnLst>
                                </p:cTn>
                              </p:par>
                              <p:par>
                                <p:cTn id="88" presetID="8" presetClass="emph" presetSubtype="0" fill="hold" nodeType="withEffect">
                                  <p:stCondLst>
                                    <p:cond delay="0"/>
                                  </p:stCondLst>
                                  <p:childTnLst>
                                    <p:animRot by="21600000">
                                      <p:cBhvr>
                                        <p:cTn id="89" dur="600" fill="hold"/>
                                        <p:tgtEl>
                                          <p:spTgt spid="48"/>
                                        </p:tgtEl>
                                        <p:attrNameLst>
                                          <p:attrName>r</p:attrName>
                                        </p:attrNameLst>
                                      </p:cBhvr>
                                    </p:animRot>
                                  </p:childTnLst>
                                </p:cTn>
                              </p:par>
                            </p:childTnLst>
                          </p:cTn>
                        </p:par>
                        <p:par>
                          <p:cTn id="90" fill="hold">
                            <p:stCondLst>
                              <p:cond delay="9600"/>
                            </p:stCondLst>
                            <p:childTnLst>
                              <p:par>
                                <p:cTn id="91" presetID="26" presetClass="emph" presetSubtype="0" fill="hold" grpId="0" nodeType="afterEffect">
                                  <p:stCondLst>
                                    <p:cond delay="0"/>
                                  </p:stCondLst>
                                  <p:childTnLst>
                                    <p:animEffect transition="out" filter="fade">
                                      <p:cBhvr>
                                        <p:cTn id="92" dur="500" tmFilter="0, 0; .2, .5; .8, .5; 1, 0"/>
                                        <p:tgtEl>
                                          <p:spTgt spid="12"/>
                                        </p:tgtEl>
                                      </p:cBhvr>
                                    </p:animEffect>
                                    <p:animScale>
                                      <p:cBhvr>
                                        <p:cTn id="93" dur="250" autoRev="1" fill="hold"/>
                                        <p:tgtEl>
                                          <p:spTgt spid="12"/>
                                        </p:tgtEl>
                                      </p:cBhvr>
                                      <p:by x="105000" y="105000"/>
                                    </p:animScale>
                                  </p:childTnLst>
                                </p:cTn>
                              </p:par>
                              <p:par>
                                <p:cTn id="94" presetID="8" presetClass="emph" presetSubtype="0" fill="hold" nodeType="withEffect">
                                  <p:stCondLst>
                                    <p:cond delay="0"/>
                                  </p:stCondLst>
                                  <p:childTnLst>
                                    <p:animRot by="21600000">
                                      <p:cBhvr>
                                        <p:cTn id="95" dur="600" fill="hold"/>
                                        <p:tgtEl>
                                          <p:spTgt spid="48"/>
                                        </p:tgtEl>
                                        <p:attrNameLst>
                                          <p:attrName>r</p:attrName>
                                        </p:attrNameLst>
                                      </p:cBhvr>
                                    </p:animRot>
                                  </p:childTnLst>
                                </p:cTn>
                              </p:par>
                            </p:childTnLst>
                          </p:cTn>
                        </p:par>
                        <p:par>
                          <p:cTn id="96" fill="hold">
                            <p:stCondLst>
                              <p:cond delay="10200"/>
                            </p:stCondLst>
                            <p:childTnLst>
                              <p:par>
                                <p:cTn id="97" presetID="26" presetClass="emph" presetSubtype="0" fill="hold" nodeType="afterEffect">
                                  <p:stCondLst>
                                    <p:cond delay="0"/>
                                  </p:stCondLst>
                                  <p:childTnLst>
                                    <p:animEffect transition="out" filter="fade">
                                      <p:cBhvr>
                                        <p:cTn id="98" dur="500" tmFilter="0, 0; .2, .5; .8, .5; 1, 0"/>
                                        <p:tgtEl>
                                          <p:spTgt spid="31"/>
                                        </p:tgtEl>
                                      </p:cBhvr>
                                    </p:animEffect>
                                    <p:animScale>
                                      <p:cBhvr>
                                        <p:cTn id="99" dur="250" autoRev="1" fill="hold"/>
                                        <p:tgtEl>
                                          <p:spTgt spid="31"/>
                                        </p:tgtEl>
                                      </p:cBhvr>
                                      <p:by x="105000" y="105000"/>
                                    </p:animScale>
                                  </p:childTnLst>
                                </p:cTn>
                              </p:par>
                              <p:par>
                                <p:cTn id="100" presetID="8" presetClass="emph" presetSubtype="0" fill="hold" nodeType="withEffect">
                                  <p:stCondLst>
                                    <p:cond delay="0"/>
                                  </p:stCondLst>
                                  <p:childTnLst>
                                    <p:animRot by="21600000">
                                      <p:cBhvr>
                                        <p:cTn id="101" dur="600" fill="hold"/>
                                        <p:tgtEl>
                                          <p:spTgt spid="48"/>
                                        </p:tgtEl>
                                        <p:attrNameLst>
                                          <p:attrName>r</p:attrName>
                                        </p:attrNameLst>
                                      </p:cBhvr>
                                    </p:animRot>
                                  </p:childTnLst>
                                </p:cTn>
                              </p:par>
                            </p:childTnLst>
                          </p:cTn>
                        </p:par>
                        <p:par>
                          <p:cTn id="102" fill="hold">
                            <p:stCondLst>
                              <p:cond delay="10800"/>
                            </p:stCondLst>
                            <p:childTnLst>
                              <p:par>
                                <p:cTn id="103" presetID="26" presetClass="emph" presetSubtype="0" fill="hold" grpId="1" nodeType="afterEffect">
                                  <p:stCondLst>
                                    <p:cond delay="0"/>
                                  </p:stCondLst>
                                  <p:childTnLst>
                                    <p:animEffect transition="out" filter="fade">
                                      <p:cBhvr>
                                        <p:cTn id="104" dur="500" tmFilter="0, 0; .2, .5; .8, .5; 1, 0"/>
                                        <p:tgtEl>
                                          <p:spTgt spid="3"/>
                                        </p:tgtEl>
                                      </p:cBhvr>
                                    </p:animEffect>
                                    <p:animScale>
                                      <p:cBhvr>
                                        <p:cTn id="10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A0D9B4E-C292-45AA-8116-562703040382}"/>
              </a:ext>
            </a:extLst>
          </p:cNvPr>
          <p:cNvSpPr>
            <a:spLocks noGrp="1"/>
          </p:cNvSpPr>
          <p:nvPr>
            <p:ph type="title"/>
          </p:nvPr>
        </p:nvSpPr>
        <p:spPr>
          <a:xfrm>
            <a:off x="863029" y="1012004"/>
            <a:ext cx="3416158" cy="4795408"/>
          </a:xfrm>
        </p:spPr>
        <p:txBody>
          <a:bodyPr>
            <a:normAutofit/>
          </a:bodyPr>
          <a:lstStyle/>
          <a:p>
            <a:r>
              <a:rPr lang="en-US" sz="4400" dirty="0">
                <a:solidFill>
                  <a:srgbClr val="FFFFFF"/>
                </a:solidFill>
                <a:latin typeface="Franklin Gothic Book" panose="020B0503020102020204" pitchFamily="34" charset="0"/>
                <a:cs typeface="Segoe UI" panose="020B0502040204020203" pitchFamily="34" charset="0"/>
              </a:rPr>
              <a:t>Don’t Try This at Home! </a:t>
            </a:r>
            <a:br>
              <a:rPr lang="en-US" sz="4400" dirty="0">
                <a:solidFill>
                  <a:srgbClr val="FFFFFF"/>
                </a:solidFill>
                <a:latin typeface="Franklin Gothic Book" panose="020B0503020102020204" pitchFamily="34" charset="0"/>
                <a:cs typeface="Segoe UI" panose="020B0502040204020203" pitchFamily="34" charset="0"/>
              </a:rPr>
            </a:br>
            <a:r>
              <a:rPr lang="en-US" sz="4400" dirty="0">
                <a:solidFill>
                  <a:srgbClr val="D2B786"/>
                </a:solidFill>
                <a:latin typeface="Franklin Gothic Book" panose="020B0503020102020204" pitchFamily="34" charset="0"/>
                <a:cs typeface="Segoe UI" panose="020B0502040204020203" pitchFamily="34" charset="0"/>
              </a:rPr>
              <a:t>Try it in the classroom!</a:t>
            </a:r>
          </a:p>
        </p:txBody>
      </p:sp>
      <p:graphicFrame>
        <p:nvGraphicFramePr>
          <p:cNvPr id="11" name="Content Placeholder 2">
            <a:extLst>
              <a:ext uri="{FF2B5EF4-FFF2-40B4-BE49-F238E27FC236}">
                <a16:creationId xmlns:a16="http://schemas.microsoft.com/office/drawing/2014/main" id="{C7F52512-4849-46EF-9F41-0129414CB6BC}"/>
              </a:ext>
            </a:extLst>
          </p:cNvPr>
          <p:cNvGraphicFramePr>
            <a:graphicFrameLocks noGrp="1"/>
          </p:cNvGraphicFramePr>
          <p:nvPr>
            <p:ph idx="1"/>
            <p:extLst>
              <p:ext uri="{D42A27DB-BD31-4B8C-83A1-F6EECF244321}">
                <p14:modId xmlns:p14="http://schemas.microsoft.com/office/powerpoint/2010/main" val="365191248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2DC953-34DE-4F5E-80AA-9A99BB8F648C}"/>
              </a:ext>
            </a:extLst>
          </p:cNvPr>
          <p:cNvSpPr/>
          <p:nvPr/>
        </p:nvSpPr>
        <p:spPr>
          <a:xfrm>
            <a:off x="8451102" y="827338"/>
            <a:ext cx="3196452" cy="369332"/>
          </a:xfrm>
          <a:prstGeom prst="rect">
            <a:avLst/>
          </a:prstGeom>
        </p:spPr>
        <p:txBody>
          <a:bodyPr wrap="none">
            <a:spAutoFit/>
          </a:bodyPr>
          <a:lstStyle/>
          <a:p>
            <a:pPr lvl="0"/>
            <a:r>
              <a:rPr lang="en-US" b="1" dirty="0">
                <a:solidFill>
                  <a:srgbClr val="A5333A"/>
                </a:solidFill>
              </a:rPr>
              <a:t>https://pluto.coe.fsu.edu/ECCA</a:t>
            </a:r>
            <a:endParaRPr lang="en-US" dirty="0">
              <a:solidFill>
                <a:srgbClr val="A5333A"/>
              </a:solidFill>
            </a:endParaRPr>
          </a:p>
        </p:txBody>
      </p:sp>
      <p:sp>
        <p:nvSpPr>
          <p:cNvPr id="12" name="Rectangle 11">
            <a:extLst>
              <a:ext uri="{FF2B5EF4-FFF2-40B4-BE49-F238E27FC236}">
                <a16:creationId xmlns:a16="http://schemas.microsoft.com/office/drawing/2014/main" id="{494770D2-7457-4769-ACF3-2B013F381869}"/>
              </a:ext>
            </a:extLst>
          </p:cNvPr>
          <p:cNvSpPr/>
          <p:nvPr/>
        </p:nvSpPr>
        <p:spPr>
          <a:xfrm>
            <a:off x="8451102" y="1988063"/>
            <a:ext cx="3196452" cy="369332"/>
          </a:xfrm>
          <a:prstGeom prst="rect">
            <a:avLst/>
          </a:prstGeom>
        </p:spPr>
        <p:txBody>
          <a:bodyPr wrap="none">
            <a:spAutoFit/>
          </a:bodyPr>
          <a:lstStyle/>
          <a:p>
            <a:pPr lvl="0"/>
            <a:r>
              <a:rPr lang="en-US" b="1" dirty="0">
                <a:solidFill>
                  <a:srgbClr val="A5333A"/>
                </a:solidFill>
              </a:rPr>
              <a:t>https://pluto.coe.fsu.edu/ECCA</a:t>
            </a:r>
            <a:endParaRPr lang="en-US" dirty="0">
              <a:solidFill>
                <a:srgbClr val="A5333A"/>
              </a:solidFill>
            </a:endParaRPr>
          </a:p>
        </p:txBody>
      </p:sp>
      <p:sp>
        <p:nvSpPr>
          <p:cNvPr id="7" name="Oval 6">
            <a:extLst>
              <a:ext uri="{FF2B5EF4-FFF2-40B4-BE49-F238E27FC236}">
                <a16:creationId xmlns:a16="http://schemas.microsoft.com/office/drawing/2014/main" id="{110C32F6-B104-4063-9F80-368C763D0DA8}"/>
              </a:ext>
            </a:extLst>
          </p:cNvPr>
          <p:cNvSpPr/>
          <p:nvPr/>
        </p:nvSpPr>
        <p:spPr>
          <a:xfrm>
            <a:off x="-191220" y="5662022"/>
            <a:ext cx="1373908" cy="1440114"/>
          </a:xfrm>
          <a:prstGeom prst="ellipse">
            <a:avLst/>
          </a:prstGeom>
          <a:solidFill>
            <a:schemeClr val="bg1"/>
          </a:solidFill>
          <a:ln w="10795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29C1178C-4794-4D23-AF17-7CB5F8B012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3569" y="5914427"/>
            <a:ext cx="897203" cy="897203"/>
          </a:xfrm>
          <a:prstGeom prst="rect">
            <a:avLst/>
          </a:prstGeom>
        </p:spPr>
      </p:pic>
    </p:spTree>
    <p:extLst>
      <p:ext uri="{BB962C8B-B14F-4D97-AF65-F5344CB8AC3E}">
        <p14:creationId xmlns:p14="http://schemas.microsoft.com/office/powerpoint/2010/main" val="38165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35D4555-FBBB-4CF8-BFB7-9989F1CC13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0996805">
            <a:off x="9099535" y="1970700"/>
            <a:ext cx="1452782" cy="1452782"/>
          </a:xfrm>
          <a:prstGeom prst="rect">
            <a:avLst/>
          </a:prstGeom>
          <a:ln>
            <a:noFill/>
          </a:ln>
          <a:effectLst>
            <a:softEdge rad="112500"/>
          </a:effectLst>
        </p:spPr>
      </p:pic>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269019" y="-44743"/>
            <a:ext cx="1702655" cy="1325563"/>
          </a:xfrm>
        </p:spPr>
        <p:txBody>
          <a:bodyPr/>
          <a:lstStyle/>
          <a:p>
            <a:r>
              <a:rPr lang="en-US" dirty="0">
                <a:solidFill>
                  <a:schemeClr val="tx1">
                    <a:lumMod val="65000"/>
                    <a:lumOff val="35000"/>
                  </a:schemeClr>
                </a:solidFill>
                <a:latin typeface="Franklin Gothic Book" panose="020B0503020102020204" pitchFamily="34" charset="0"/>
                <a:cs typeface="Segoe UI" panose="020B0502040204020203" pitchFamily="34" charset="0"/>
              </a:rPr>
              <a:t>Who?</a:t>
            </a:r>
          </a:p>
        </p:txBody>
      </p:sp>
      <p:pic>
        <p:nvPicPr>
          <p:cNvPr id="4" name="Picture 3">
            <a:extLst>
              <a:ext uri="{FF2B5EF4-FFF2-40B4-BE49-F238E27FC236}">
                <a16:creationId xmlns:a16="http://schemas.microsoft.com/office/drawing/2014/main" id="{CA38661C-A76F-46FD-B34B-75411EEC7E5E}"/>
              </a:ext>
            </a:extLst>
          </p:cNvPr>
          <p:cNvPicPr>
            <a:picLocks noChangeAspect="1"/>
          </p:cNvPicPr>
          <p:nvPr/>
        </p:nvPicPr>
        <p:blipFill rotWithShape="1">
          <a:blip r:embed="rId4">
            <a:extLst>
              <a:ext uri="{28A0092B-C50C-407E-A947-70E740481C1C}">
                <a14:useLocalDpi xmlns:a14="http://schemas.microsoft.com/office/drawing/2010/main" val="0"/>
              </a:ext>
            </a:extLst>
          </a:blip>
          <a:srcRect b="13707"/>
          <a:stretch/>
        </p:blipFill>
        <p:spPr>
          <a:xfrm>
            <a:off x="764108" y="1064713"/>
            <a:ext cx="2264830" cy="273985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5AD4F61-E023-4530-BF03-8BC2D825D0BF}"/>
              </a:ext>
            </a:extLst>
          </p:cNvPr>
          <p:cNvSpPr txBox="1"/>
          <p:nvPr/>
        </p:nvSpPr>
        <p:spPr>
          <a:xfrm>
            <a:off x="475209" y="3768087"/>
            <a:ext cx="5220741" cy="3293209"/>
          </a:xfrm>
          <a:prstGeom prst="rect">
            <a:avLst/>
          </a:prstGeom>
          <a:noFill/>
        </p:spPr>
        <p:txBody>
          <a:bodyPr wrap="square" rtlCol="0">
            <a:spAutoFit/>
          </a:bodyPr>
          <a:lstStyle/>
          <a:p>
            <a:r>
              <a:rPr lang="en-US" sz="4000" dirty="0">
                <a:solidFill>
                  <a:srgbClr val="4472C4"/>
                </a:solidFill>
                <a:latin typeface="Segoe UI" panose="020B0502040204020203" pitchFamily="34" charset="0"/>
                <a:cs typeface="Segoe UI" panose="020B0502040204020203" pitchFamily="34" charset="0"/>
              </a:rPr>
              <a:t>Assessment       Mastermind!</a:t>
            </a:r>
          </a:p>
          <a:p>
            <a:r>
              <a:rPr lang="en-US" sz="2200" dirty="0">
                <a:solidFill>
                  <a:schemeClr val="tx1">
                    <a:lumMod val="65000"/>
                    <a:lumOff val="35000"/>
                  </a:schemeClr>
                </a:solidFill>
                <a:latin typeface="Segoe UI" panose="020B0502040204020203" pitchFamily="34" charset="0"/>
                <a:cs typeface="Segoe UI" panose="020B0502040204020203" pitchFamily="34" charset="0"/>
              </a:rPr>
              <a:t>Associate Professor, Statistician,           </a:t>
            </a:r>
            <a:r>
              <a:rPr lang="en-US" sz="2200" dirty="0" err="1">
                <a:solidFill>
                  <a:schemeClr val="tx1">
                    <a:lumMod val="65000"/>
                    <a:lumOff val="35000"/>
                  </a:schemeClr>
                </a:solidFill>
                <a:latin typeface="Segoe UI" panose="020B0502040204020203" pitchFamily="34" charset="0"/>
                <a:cs typeface="Segoe UI" panose="020B0502040204020203" pitchFamily="34" charset="0"/>
              </a:rPr>
              <a:t>esearcher</a:t>
            </a:r>
            <a:r>
              <a:rPr lang="en-US" sz="2200" dirty="0">
                <a:solidFill>
                  <a:schemeClr val="tx1">
                    <a:lumMod val="65000"/>
                    <a:lumOff val="35000"/>
                  </a:schemeClr>
                </a:solidFill>
                <a:latin typeface="Segoe UI" panose="020B0502040204020203" pitchFamily="34" charset="0"/>
                <a:cs typeface="Segoe UI" panose="020B0502040204020203" pitchFamily="34" charset="0"/>
              </a:rPr>
              <a:t>, </a:t>
            </a:r>
          </a:p>
          <a:p>
            <a:r>
              <a:rPr lang="en-US" sz="2200" b="1" dirty="0">
                <a:solidFill>
                  <a:schemeClr val="tx1">
                    <a:lumMod val="65000"/>
                    <a:lumOff val="35000"/>
                  </a:schemeClr>
                </a:solidFill>
                <a:latin typeface="Segoe UI" panose="020B0502040204020203" pitchFamily="34" charset="0"/>
                <a:cs typeface="Segoe UI" panose="020B0502040204020203" pitchFamily="34" charset="0"/>
              </a:rPr>
              <a:t>Superhero Skills:</a:t>
            </a:r>
          </a:p>
          <a:p>
            <a:r>
              <a:rPr lang="en-US" sz="2200" dirty="0">
                <a:solidFill>
                  <a:schemeClr val="tx1">
                    <a:lumMod val="65000"/>
                    <a:lumOff val="35000"/>
                  </a:schemeClr>
                </a:solidFill>
                <a:latin typeface="Segoe UI" panose="020B0502040204020203" pitchFamily="34" charset="0"/>
                <a:cs typeface="Segoe UI" panose="020B0502040204020203" pitchFamily="34" charset="0"/>
              </a:rPr>
              <a:t>Evidenced Centered Assessment Design, Father of twin teenage daughters</a:t>
            </a:r>
          </a:p>
          <a:p>
            <a:endParaRPr lang="en-US" dirty="0">
              <a:latin typeface="Segoe UI" panose="020B0502040204020203" pitchFamily="34" charset="0"/>
              <a:cs typeface="Segoe UI" panose="020B0502040204020203" pitchFamily="34" charset="0"/>
            </a:endParaRPr>
          </a:p>
        </p:txBody>
      </p:sp>
      <p:sp>
        <p:nvSpPr>
          <p:cNvPr id="8" name="Oval 7">
            <a:extLst>
              <a:ext uri="{FF2B5EF4-FFF2-40B4-BE49-F238E27FC236}">
                <a16:creationId xmlns:a16="http://schemas.microsoft.com/office/drawing/2014/main" id="{E5585411-DE61-42EC-8DAB-BA853F129791}"/>
              </a:ext>
            </a:extLst>
          </p:cNvPr>
          <p:cNvSpPr/>
          <p:nvPr/>
        </p:nvSpPr>
        <p:spPr>
          <a:xfrm>
            <a:off x="77576" y="1035611"/>
            <a:ext cx="586154" cy="575941"/>
          </a:xfrm>
          <a:prstGeom prst="ellipse">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panose="020B0502040204020203" pitchFamily="34" charset="0"/>
                <a:cs typeface="Segoe UI" panose="020B0502040204020203" pitchFamily="34" charset="0"/>
              </a:rPr>
              <a:t>R</a:t>
            </a:r>
          </a:p>
        </p:txBody>
      </p:sp>
      <p:sp>
        <p:nvSpPr>
          <p:cNvPr id="9" name="Oval 8">
            <a:extLst>
              <a:ext uri="{FF2B5EF4-FFF2-40B4-BE49-F238E27FC236}">
                <a16:creationId xmlns:a16="http://schemas.microsoft.com/office/drawing/2014/main" id="{6D1E12A6-FA7A-477F-8C87-308C5B84B139}"/>
              </a:ext>
            </a:extLst>
          </p:cNvPr>
          <p:cNvSpPr/>
          <p:nvPr/>
        </p:nvSpPr>
        <p:spPr>
          <a:xfrm>
            <a:off x="5356912" y="1049895"/>
            <a:ext cx="586154" cy="575941"/>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egoe UI" panose="020B0502040204020203" pitchFamily="34" charset="0"/>
                <a:cs typeface="Segoe UI" panose="020B0502040204020203" pitchFamily="34" charset="0"/>
              </a:rPr>
              <a:t>T</a:t>
            </a:r>
          </a:p>
        </p:txBody>
      </p:sp>
      <p:pic>
        <p:nvPicPr>
          <p:cNvPr id="11" name="Picture 10">
            <a:extLst>
              <a:ext uri="{FF2B5EF4-FFF2-40B4-BE49-F238E27FC236}">
                <a16:creationId xmlns:a16="http://schemas.microsoft.com/office/drawing/2014/main" id="{765520D7-8326-4931-B6A0-5AF703230E2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022986" y="1064714"/>
            <a:ext cx="1992295" cy="276707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5290C768-6EF0-49C1-B0C3-812DB9B9C4D0}"/>
              </a:ext>
            </a:extLst>
          </p:cNvPr>
          <p:cNvSpPr txBox="1"/>
          <p:nvPr/>
        </p:nvSpPr>
        <p:spPr>
          <a:xfrm>
            <a:off x="5882397" y="3768086"/>
            <a:ext cx="5349852" cy="3293209"/>
          </a:xfrm>
          <a:prstGeom prst="rect">
            <a:avLst/>
          </a:prstGeom>
          <a:noFill/>
        </p:spPr>
        <p:txBody>
          <a:bodyPr wrap="square" rtlCol="0">
            <a:spAutoFit/>
          </a:bodyPr>
          <a:lstStyle/>
          <a:p>
            <a:r>
              <a:rPr lang="en-US" sz="4000" dirty="0">
                <a:solidFill>
                  <a:srgbClr val="70AD47"/>
                </a:solidFill>
                <a:latin typeface="Segoe UI" panose="020B0502040204020203" pitchFamily="34" charset="0"/>
                <a:cs typeface="Segoe UI" panose="020B0502040204020203" pitchFamily="34" charset="0"/>
              </a:rPr>
              <a:t>Teacher </a:t>
            </a:r>
          </a:p>
          <a:p>
            <a:r>
              <a:rPr lang="en-US" sz="4000" dirty="0">
                <a:solidFill>
                  <a:srgbClr val="70AD47"/>
                </a:solidFill>
                <a:latin typeface="Segoe UI" panose="020B0502040204020203" pitchFamily="34" charset="0"/>
                <a:cs typeface="Segoe UI" panose="020B0502040204020203" pitchFamily="34" charset="0"/>
              </a:rPr>
              <a:t>Version 1.0</a:t>
            </a:r>
          </a:p>
          <a:p>
            <a:r>
              <a:rPr lang="en-US" sz="2200" dirty="0">
                <a:solidFill>
                  <a:schemeClr val="tx1">
                    <a:lumMod val="65000"/>
                    <a:lumOff val="35000"/>
                  </a:schemeClr>
                </a:solidFill>
                <a:latin typeface="Segoe UI" panose="020B0502040204020203" pitchFamily="34" charset="0"/>
                <a:cs typeface="Segoe UI" panose="020B0502040204020203" pitchFamily="34" charset="0"/>
              </a:rPr>
              <a:t>Former 5</a:t>
            </a:r>
            <a:r>
              <a:rPr lang="en-US" sz="2200" baseline="30000" dirty="0">
                <a:solidFill>
                  <a:schemeClr val="tx1">
                    <a:lumMod val="65000"/>
                    <a:lumOff val="35000"/>
                  </a:schemeClr>
                </a:solidFill>
                <a:latin typeface="Segoe UI" panose="020B0502040204020203" pitchFamily="34" charset="0"/>
                <a:cs typeface="Segoe UI" panose="020B0502040204020203" pitchFamily="34" charset="0"/>
              </a:rPr>
              <a:t>th</a:t>
            </a:r>
            <a:r>
              <a:rPr lang="en-US" sz="2200" dirty="0">
                <a:solidFill>
                  <a:schemeClr val="tx1">
                    <a:lumMod val="65000"/>
                    <a:lumOff val="35000"/>
                  </a:schemeClr>
                </a:solidFill>
                <a:latin typeface="Segoe UI" panose="020B0502040204020203" pitchFamily="34" charset="0"/>
                <a:cs typeface="Segoe UI" panose="020B0502040204020203" pitchFamily="34" charset="0"/>
              </a:rPr>
              <a:t> Grade       </a:t>
            </a:r>
            <a:r>
              <a:rPr lang="en-US" sz="2200" dirty="0" err="1">
                <a:solidFill>
                  <a:schemeClr val="tx1">
                    <a:lumMod val="65000"/>
                    <a:lumOff val="35000"/>
                  </a:schemeClr>
                </a:solidFill>
                <a:latin typeface="Segoe UI" panose="020B0502040204020203" pitchFamily="34" charset="0"/>
                <a:cs typeface="Segoe UI" panose="020B0502040204020203" pitchFamily="34" charset="0"/>
              </a:rPr>
              <a:t>eacher</a:t>
            </a:r>
            <a:r>
              <a:rPr lang="en-US" sz="2200" dirty="0">
                <a:solidFill>
                  <a:schemeClr val="tx1">
                    <a:lumMod val="65000"/>
                    <a:lumOff val="35000"/>
                  </a:schemeClr>
                </a:solidFill>
                <a:latin typeface="Segoe UI" panose="020B0502040204020203" pitchFamily="34" charset="0"/>
                <a:cs typeface="Segoe UI" panose="020B0502040204020203" pitchFamily="34" charset="0"/>
              </a:rPr>
              <a:t>, </a:t>
            </a:r>
          </a:p>
          <a:p>
            <a:r>
              <a:rPr lang="en-US" sz="2200" dirty="0">
                <a:solidFill>
                  <a:schemeClr val="tx1">
                    <a:lumMod val="65000"/>
                    <a:lumOff val="35000"/>
                  </a:schemeClr>
                </a:solidFill>
                <a:latin typeface="Segoe UI" panose="020B0502040204020203" pitchFamily="34" charset="0"/>
                <a:cs typeface="Segoe UI" panose="020B0502040204020203" pitchFamily="34" charset="0"/>
              </a:rPr>
              <a:t>Novice researcher</a:t>
            </a:r>
          </a:p>
          <a:p>
            <a:r>
              <a:rPr lang="en-US" sz="2200" b="1" dirty="0">
                <a:solidFill>
                  <a:schemeClr val="tx1">
                    <a:lumMod val="65000"/>
                    <a:lumOff val="35000"/>
                  </a:schemeClr>
                </a:solidFill>
                <a:latin typeface="Segoe UI" panose="020B0502040204020203" pitchFamily="34" charset="0"/>
                <a:cs typeface="Segoe UI" panose="020B0502040204020203" pitchFamily="34" charset="0"/>
              </a:rPr>
              <a:t>Superhero Skills: </a:t>
            </a:r>
          </a:p>
          <a:p>
            <a:r>
              <a:rPr lang="en-US" sz="2200" dirty="0">
                <a:solidFill>
                  <a:schemeClr val="tx1">
                    <a:lumMod val="65000"/>
                    <a:lumOff val="35000"/>
                  </a:schemeClr>
                </a:solidFill>
                <a:latin typeface="Segoe UI" panose="020B0502040204020203" pitchFamily="34" charset="0"/>
                <a:cs typeface="Segoe UI" panose="020B0502040204020203" pitchFamily="34" charset="0"/>
              </a:rPr>
              <a:t>Teacher Support,</a:t>
            </a:r>
          </a:p>
          <a:p>
            <a:r>
              <a:rPr lang="en-US" sz="2200" dirty="0" err="1">
                <a:solidFill>
                  <a:schemeClr val="tx1">
                    <a:lumMod val="65000"/>
                    <a:lumOff val="35000"/>
                  </a:schemeClr>
                </a:solidFill>
                <a:latin typeface="Segoe UI" panose="020B0502040204020203" pitchFamily="34" charset="0"/>
                <a:cs typeface="Segoe UI" panose="020B0502040204020203" pitchFamily="34" charset="0"/>
              </a:rPr>
              <a:t>Pugdaddy</a:t>
            </a:r>
            <a:endParaRPr lang="en-US" sz="2200" b="1" dirty="0">
              <a:solidFill>
                <a:schemeClr val="tx1">
                  <a:lumMod val="65000"/>
                  <a:lumOff val="35000"/>
                </a:schemeClr>
              </a:solidFill>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13" name="Rectangle 12">
            <a:extLst>
              <a:ext uri="{FF2B5EF4-FFF2-40B4-BE49-F238E27FC236}">
                <a16:creationId xmlns:a16="http://schemas.microsoft.com/office/drawing/2014/main" id="{F45B5321-0CBA-49E2-8FC3-75663AFC978E}"/>
              </a:ext>
            </a:extLst>
          </p:cNvPr>
          <p:cNvSpPr/>
          <p:nvPr/>
        </p:nvSpPr>
        <p:spPr>
          <a:xfrm rot="1595021">
            <a:off x="8426983" y="957449"/>
            <a:ext cx="4072330" cy="1200329"/>
          </a:xfrm>
          <a:prstGeom prst="rect">
            <a:avLst/>
          </a:prstGeom>
        </p:spPr>
        <p:txBody>
          <a:bodyPr wrap="square">
            <a:spAutoFit/>
          </a:bodyPr>
          <a:lstStyle/>
          <a:p>
            <a:r>
              <a:rPr lang="en-US" sz="3600" dirty="0">
                <a:solidFill>
                  <a:srgbClr val="ED7D31"/>
                </a:solidFill>
                <a:latin typeface="Segoe UI" panose="020B0502040204020203" pitchFamily="34" charset="0"/>
                <a:cs typeface="Segoe UI" panose="020B0502040204020203" pitchFamily="34" charset="0"/>
              </a:rPr>
              <a:t>Collaborating to Calibrate </a:t>
            </a:r>
            <a:r>
              <a:rPr lang="en-US" sz="3600" dirty="0">
                <a:solidFill>
                  <a:schemeClr val="tx1">
                    <a:lumMod val="65000"/>
                    <a:lumOff val="35000"/>
                  </a:schemeClr>
                </a:solidFill>
                <a:latin typeface="Segoe UI" panose="020B0502040204020203" pitchFamily="34" charset="0"/>
                <a:cs typeface="Segoe UI" panose="020B0502040204020203" pitchFamily="34" charset="0"/>
              </a:rPr>
              <a:t>Teaching</a:t>
            </a:r>
          </a:p>
        </p:txBody>
      </p:sp>
      <p:sp>
        <p:nvSpPr>
          <p:cNvPr id="14" name="Oval 13">
            <a:extLst>
              <a:ext uri="{FF2B5EF4-FFF2-40B4-BE49-F238E27FC236}">
                <a16:creationId xmlns:a16="http://schemas.microsoft.com/office/drawing/2014/main" id="{37992DB9-9F51-417F-A5ED-165E734E3A67}"/>
              </a:ext>
            </a:extLst>
          </p:cNvPr>
          <p:cNvSpPr/>
          <p:nvPr/>
        </p:nvSpPr>
        <p:spPr>
          <a:xfrm>
            <a:off x="142465" y="5351679"/>
            <a:ext cx="441731" cy="401239"/>
          </a:xfrm>
          <a:prstGeom prst="ellipse">
            <a:avLst/>
          </a:prstGeom>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Segoe UI" panose="020B0502040204020203" pitchFamily="34" charset="0"/>
                <a:cs typeface="Segoe UI" panose="020B0502040204020203" pitchFamily="34" charset="0"/>
              </a:rPr>
              <a:t>R</a:t>
            </a:r>
          </a:p>
        </p:txBody>
      </p:sp>
      <p:sp>
        <p:nvSpPr>
          <p:cNvPr id="15" name="Oval 14">
            <a:extLst>
              <a:ext uri="{FF2B5EF4-FFF2-40B4-BE49-F238E27FC236}">
                <a16:creationId xmlns:a16="http://schemas.microsoft.com/office/drawing/2014/main" id="{3A0B1B2F-997A-4E0D-9FFA-8A6E2C1CEF44}"/>
              </a:ext>
            </a:extLst>
          </p:cNvPr>
          <p:cNvSpPr/>
          <p:nvPr/>
        </p:nvSpPr>
        <p:spPr>
          <a:xfrm>
            <a:off x="8167090" y="5013451"/>
            <a:ext cx="441731" cy="401239"/>
          </a:xfrm>
          <a:prstGeom prst="ellipse">
            <a:avLst/>
          </a:prstGeom>
          <a:solidFill>
            <a:srgbClr val="70AD47"/>
          </a:solidFill>
          <a:ln>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Segoe UI" panose="020B0502040204020203" pitchFamily="34" charset="0"/>
                <a:cs typeface="Segoe UI" panose="020B0502040204020203" pitchFamily="34" charset="0"/>
              </a:rPr>
              <a:t>T</a:t>
            </a:r>
          </a:p>
        </p:txBody>
      </p:sp>
      <p:pic>
        <p:nvPicPr>
          <p:cNvPr id="17" name="Picture 16" descr="A picture containing meter&#10;&#10;Description automatically generated">
            <a:extLst>
              <a:ext uri="{FF2B5EF4-FFF2-40B4-BE49-F238E27FC236}">
                <a16:creationId xmlns:a16="http://schemas.microsoft.com/office/drawing/2014/main" id="{7D612EDF-6C6F-4249-8EFD-ED1D2BEF9EB8}"/>
              </a:ext>
            </a:extLst>
          </p:cNvPr>
          <p:cNvPicPr>
            <a:picLocks noChangeAspect="1"/>
          </p:cNvPicPr>
          <p:nvPr/>
        </p:nvPicPr>
        <p:blipFill>
          <a:blip r:embed="rId6">
            <a:alphaModFix amt="75000"/>
            <a:extLst>
              <a:ext uri="{28A0092B-C50C-407E-A947-70E740481C1C}">
                <a14:useLocalDpi xmlns:a14="http://schemas.microsoft.com/office/drawing/2010/main" val="0"/>
              </a:ext>
            </a:extLst>
          </a:blip>
          <a:stretch>
            <a:fillRect/>
          </a:stretch>
        </p:blipFill>
        <p:spPr>
          <a:xfrm rot="21314987">
            <a:off x="8671676" y="1913389"/>
            <a:ext cx="1865637" cy="1606843"/>
          </a:xfrm>
          <a:prstGeom prst="ellipse">
            <a:avLst/>
          </a:prstGeom>
          <a:ln>
            <a:noFill/>
          </a:ln>
          <a:effectLst>
            <a:softEdge rad="112500"/>
          </a:effectLst>
          <a:scene3d>
            <a:camera prst="orthographicFront">
              <a:rot lat="600000" lon="1800000" rev="0"/>
            </a:camera>
            <a:lightRig rig="threePt" dir="t"/>
          </a:scene3d>
        </p:spPr>
      </p:pic>
      <p:sp>
        <p:nvSpPr>
          <p:cNvPr id="6" name="Slide Number Placeholder 5">
            <a:extLst>
              <a:ext uri="{FF2B5EF4-FFF2-40B4-BE49-F238E27FC236}">
                <a16:creationId xmlns:a16="http://schemas.microsoft.com/office/drawing/2014/main" id="{65B8F4FA-D4C8-4EF7-87BF-AC0E80388025}"/>
              </a:ext>
            </a:extLst>
          </p:cNvPr>
          <p:cNvSpPr>
            <a:spLocks noGrp="1"/>
          </p:cNvSpPr>
          <p:nvPr>
            <p:ph type="sldNum" sz="quarter" idx="12"/>
          </p:nvPr>
        </p:nvSpPr>
        <p:spPr/>
        <p:txBody>
          <a:bodyPr/>
          <a:lstStyle/>
          <a:p>
            <a:fld id="{A6AF1B4E-90EC-4A51-B6E5-B702C054ECB0}" type="slidenum">
              <a:rPr lang="en-US" smtClean="0"/>
              <a:t>2</a:t>
            </a:fld>
            <a:endParaRPr lang="en-US" dirty="0"/>
          </a:p>
        </p:txBody>
      </p:sp>
    </p:spTree>
    <p:extLst>
      <p:ext uri="{BB962C8B-B14F-4D97-AF65-F5344CB8AC3E}">
        <p14:creationId xmlns:p14="http://schemas.microsoft.com/office/powerpoint/2010/main" val="15349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a:extLst>
              <a:ext uri="{FF2B5EF4-FFF2-40B4-BE49-F238E27FC236}">
                <a16:creationId xmlns:a16="http://schemas.microsoft.com/office/drawing/2014/main" id="{E371FF48-CB62-4E6D-AEFC-F8A958B97F5F}"/>
              </a:ext>
            </a:extLst>
          </p:cNvPr>
          <p:cNvSpPr/>
          <p:nvPr/>
        </p:nvSpPr>
        <p:spPr>
          <a:xfrm>
            <a:off x="2902373" y="54090"/>
            <a:ext cx="6205214" cy="5124813"/>
          </a:xfrm>
          <a:prstGeom prst="ellipse">
            <a:avLst/>
          </a:prstGeom>
          <a:solidFill>
            <a:schemeClr val="bg1"/>
          </a:solidFill>
          <a:ln w="60325">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rgbClr val="C00000"/>
              </a:solidFill>
            </a:endParaRPr>
          </a:p>
        </p:txBody>
      </p:sp>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222422" y="169573"/>
            <a:ext cx="10869090" cy="1325563"/>
          </a:xfrm>
        </p:spPr>
        <p:txBody>
          <a:bodyPr/>
          <a:lstStyle/>
          <a:p>
            <a:r>
              <a:rPr lang="en-US" dirty="0">
                <a:solidFill>
                  <a:schemeClr val="tx1">
                    <a:lumMod val="65000"/>
                    <a:lumOff val="35000"/>
                  </a:schemeClr>
                </a:solidFill>
                <a:latin typeface="Franklin Gothic Book" panose="020B0503020102020204" pitchFamily="34" charset="0"/>
                <a:cs typeface="Segoe UI" panose="020B0502040204020203" pitchFamily="34" charset="0"/>
              </a:rPr>
              <a:t>What?</a:t>
            </a:r>
          </a:p>
        </p:txBody>
      </p:sp>
      <p:sp>
        <p:nvSpPr>
          <p:cNvPr id="5" name="TextBox 4">
            <a:extLst>
              <a:ext uri="{FF2B5EF4-FFF2-40B4-BE49-F238E27FC236}">
                <a16:creationId xmlns:a16="http://schemas.microsoft.com/office/drawing/2014/main" id="{25AD4F61-E023-4530-BF03-8BC2D825D0BF}"/>
              </a:ext>
            </a:extLst>
          </p:cNvPr>
          <p:cNvSpPr txBox="1"/>
          <p:nvPr/>
        </p:nvSpPr>
        <p:spPr>
          <a:xfrm>
            <a:off x="575912" y="5144841"/>
            <a:ext cx="11040176" cy="2031325"/>
          </a:xfrm>
          <a:prstGeom prst="rect">
            <a:avLst/>
          </a:prstGeom>
          <a:noFill/>
        </p:spPr>
        <p:txBody>
          <a:bodyPr wrap="square" rtlCol="0">
            <a:spAutoFit/>
          </a:bodyPr>
          <a:lstStyle/>
          <a:p>
            <a:r>
              <a:rPr lang="en-US" sz="3000" dirty="0">
                <a:latin typeface="Franklin Gothic Book" panose="020B0503020102020204" pitchFamily="34" charset="0"/>
                <a:cs typeface="Segoe UI" panose="020B0502040204020203" pitchFamily="34" charset="0"/>
              </a:rPr>
              <a:t>Evidence-centered Classroom Assessment Design (</a:t>
            </a:r>
            <a:r>
              <a:rPr lang="en-US" sz="3000" dirty="0">
                <a:solidFill>
                  <a:srgbClr val="ED7D31"/>
                </a:solidFill>
                <a:latin typeface="Franklin Gothic Book" panose="020B0503020102020204" pitchFamily="34" charset="0"/>
                <a:cs typeface="Segoe UI" panose="020B0502040204020203" pitchFamily="34" charset="0"/>
              </a:rPr>
              <a:t>E</a:t>
            </a:r>
            <a:r>
              <a:rPr lang="en-US" sz="3000" dirty="0">
                <a:solidFill>
                  <a:srgbClr val="4472C4"/>
                </a:solidFill>
                <a:latin typeface="Franklin Gothic Book" panose="020B0503020102020204" pitchFamily="34" charset="0"/>
                <a:cs typeface="Segoe UI" panose="020B0502040204020203" pitchFamily="34" charset="0"/>
              </a:rPr>
              <a:t>C</a:t>
            </a:r>
            <a:r>
              <a:rPr lang="en-US" sz="3000" dirty="0">
                <a:solidFill>
                  <a:srgbClr val="70AD47"/>
                </a:solidFill>
                <a:latin typeface="Franklin Gothic Book" panose="020B0503020102020204" pitchFamily="34" charset="0"/>
                <a:cs typeface="Segoe UI" panose="020B0502040204020203" pitchFamily="34" charset="0"/>
              </a:rPr>
              <a:t>C</a:t>
            </a:r>
            <a:r>
              <a:rPr lang="en-US" sz="3000" dirty="0">
                <a:solidFill>
                  <a:schemeClr val="tx1">
                    <a:lumMod val="65000"/>
                    <a:lumOff val="35000"/>
                  </a:schemeClr>
                </a:solidFill>
                <a:latin typeface="Franklin Gothic Book" panose="020B0503020102020204" pitchFamily="34" charset="0"/>
                <a:cs typeface="Segoe UI" panose="020B0502040204020203" pitchFamily="34" charset="0"/>
              </a:rPr>
              <a:t>A</a:t>
            </a:r>
            <a:r>
              <a:rPr lang="en-US" sz="3000" dirty="0">
                <a:latin typeface="Franklin Gothic Book" panose="020B0503020102020204" pitchFamily="34" charset="0"/>
                <a:cs typeface="Segoe UI" panose="020B0502040204020203" pitchFamily="34" charset="0"/>
              </a:rPr>
              <a:t>) </a:t>
            </a:r>
            <a:r>
              <a:rPr lang="en-US" sz="3000" dirty="0">
                <a:solidFill>
                  <a:schemeClr val="tx1">
                    <a:lumMod val="65000"/>
                    <a:lumOff val="35000"/>
                  </a:schemeClr>
                </a:solidFill>
                <a:latin typeface="Franklin Gothic Book" panose="020B0503020102020204" pitchFamily="34" charset="0"/>
                <a:cs typeface="Segoe UI" panose="020B0502040204020203" pitchFamily="34" charset="0"/>
              </a:rPr>
              <a:t>is </a:t>
            </a:r>
            <a:r>
              <a:rPr lang="en-US" sz="3000" b="1" dirty="0">
                <a:solidFill>
                  <a:srgbClr val="4472C4"/>
                </a:solidFill>
                <a:latin typeface="Franklin Gothic Book" panose="020B0503020102020204" pitchFamily="34" charset="0"/>
                <a:cs typeface="Segoe UI" panose="020B0502040204020203" pitchFamily="34" charset="0"/>
              </a:rPr>
              <a:t>assisting educators </a:t>
            </a:r>
            <a:r>
              <a:rPr lang="en-US" sz="3000" dirty="0">
                <a:solidFill>
                  <a:schemeClr val="tx1">
                    <a:lumMod val="65000"/>
                    <a:lumOff val="35000"/>
                  </a:schemeClr>
                </a:solidFill>
                <a:latin typeface="Franklin Gothic Book" panose="020B0503020102020204" pitchFamily="34" charset="0"/>
                <a:cs typeface="Segoe UI" panose="020B0502040204020203" pitchFamily="34" charset="0"/>
              </a:rPr>
              <a:t>in </a:t>
            </a:r>
            <a:r>
              <a:rPr lang="en-US" sz="3000" b="1" dirty="0">
                <a:solidFill>
                  <a:srgbClr val="70AD47"/>
                </a:solidFill>
                <a:latin typeface="Franklin Gothic Book" panose="020B0503020102020204" pitchFamily="34" charset="0"/>
                <a:cs typeface="Segoe UI" panose="020B0502040204020203" pitchFamily="34" charset="0"/>
              </a:rPr>
              <a:t>aligning</a:t>
            </a:r>
            <a:r>
              <a:rPr lang="en-US" sz="3000" dirty="0">
                <a:solidFill>
                  <a:schemeClr val="tx1">
                    <a:lumMod val="65000"/>
                    <a:lumOff val="35000"/>
                  </a:schemeClr>
                </a:solidFill>
                <a:latin typeface="Franklin Gothic Book" panose="020B0503020102020204" pitchFamily="34" charset="0"/>
                <a:cs typeface="Segoe UI" panose="020B0502040204020203" pitchFamily="34" charset="0"/>
              </a:rPr>
              <a:t> their target </a:t>
            </a:r>
            <a:r>
              <a:rPr lang="en-US" sz="3000" b="1" dirty="0">
                <a:solidFill>
                  <a:srgbClr val="ED7D31"/>
                </a:solidFill>
                <a:latin typeface="Franklin Gothic Book" panose="020B0503020102020204" pitchFamily="34" charset="0"/>
                <a:cs typeface="Segoe UI" panose="020B0502040204020203" pitchFamily="34" charset="0"/>
              </a:rPr>
              <a:t>learning standards </a:t>
            </a:r>
            <a:r>
              <a:rPr lang="en-US" sz="3000" dirty="0">
                <a:solidFill>
                  <a:schemeClr val="tx1">
                    <a:lumMod val="65000"/>
                    <a:lumOff val="35000"/>
                  </a:schemeClr>
                </a:solidFill>
                <a:latin typeface="Franklin Gothic Book" panose="020B0503020102020204" pitchFamily="34" charset="0"/>
                <a:cs typeface="Segoe UI" panose="020B0502040204020203" pitchFamily="34" charset="0"/>
              </a:rPr>
              <a:t>to their pedagogical </a:t>
            </a:r>
            <a:r>
              <a:rPr lang="en-US" sz="3000" b="1" dirty="0">
                <a:solidFill>
                  <a:srgbClr val="4472C4"/>
                </a:solidFill>
                <a:latin typeface="Franklin Gothic Book" panose="020B0503020102020204" pitchFamily="34" charset="0"/>
                <a:cs typeface="Segoe UI" panose="020B0502040204020203" pitchFamily="34" charset="0"/>
              </a:rPr>
              <a:t>practices and assessments</a:t>
            </a:r>
          </a:p>
          <a:p>
            <a:endParaRPr lang="en-US" dirty="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3" name="Oval 2">
            <a:extLst>
              <a:ext uri="{FF2B5EF4-FFF2-40B4-BE49-F238E27FC236}">
                <a16:creationId xmlns:a16="http://schemas.microsoft.com/office/drawing/2014/main" id="{401CD2D6-DD19-4469-A3AF-0381BF1B84B6}"/>
              </a:ext>
            </a:extLst>
          </p:cNvPr>
          <p:cNvSpPr/>
          <p:nvPr/>
        </p:nvSpPr>
        <p:spPr>
          <a:xfrm>
            <a:off x="3558730" y="746538"/>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rPr>
              <a:t>Revise Plan</a:t>
            </a:r>
          </a:p>
        </p:txBody>
      </p:sp>
      <p:sp>
        <p:nvSpPr>
          <p:cNvPr id="10" name="Oval 9">
            <a:extLst>
              <a:ext uri="{FF2B5EF4-FFF2-40B4-BE49-F238E27FC236}">
                <a16:creationId xmlns:a16="http://schemas.microsoft.com/office/drawing/2014/main" id="{6B702EB1-F7F7-43E4-ABE9-8142C40D7424}"/>
              </a:ext>
            </a:extLst>
          </p:cNvPr>
          <p:cNvSpPr/>
          <p:nvPr/>
        </p:nvSpPr>
        <p:spPr>
          <a:xfrm>
            <a:off x="7150395" y="772487"/>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7030A0"/>
                </a:solidFill>
              </a:rPr>
              <a:t>Do Activity</a:t>
            </a:r>
          </a:p>
        </p:txBody>
      </p:sp>
      <p:sp>
        <p:nvSpPr>
          <p:cNvPr id="11" name="Oval 10">
            <a:extLst>
              <a:ext uri="{FF2B5EF4-FFF2-40B4-BE49-F238E27FC236}">
                <a16:creationId xmlns:a16="http://schemas.microsoft.com/office/drawing/2014/main" id="{47B850FA-1B76-4783-A3F8-4AF595E099EB}"/>
              </a:ext>
            </a:extLst>
          </p:cNvPr>
          <p:cNvSpPr/>
          <p:nvPr/>
        </p:nvSpPr>
        <p:spPr>
          <a:xfrm>
            <a:off x="7188571" y="3167391"/>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C8A66A"/>
                </a:solidFill>
              </a:rPr>
              <a:t>Identify Evidence</a:t>
            </a:r>
          </a:p>
        </p:txBody>
      </p:sp>
      <p:sp>
        <p:nvSpPr>
          <p:cNvPr id="12" name="Oval 11">
            <a:extLst>
              <a:ext uri="{FF2B5EF4-FFF2-40B4-BE49-F238E27FC236}">
                <a16:creationId xmlns:a16="http://schemas.microsoft.com/office/drawing/2014/main" id="{8762C307-BC54-4E1B-8D4D-CC6600D5A36C}"/>
              </a:ext>
            </a:extLst>
          </p:cNvPr>
          <p:cNvSpPr/>
          <p:nvPr/>
        </p:nvSpPr>
        <p:spPr>
          <a:xfrm>
            <a:off x="3558730" y="3216083"/>
            <a:ext cx="1376490" cy="1325563"/>
          </a:xfrm>
          <a:prstGeom prst="ellipse">
            <a:avLst/>
          </a:prstGeom>
          <a:solidFill>
            <a:schemeClr val="bg1"/>
          </a:solidFill>
          <a:ln w="603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rgbClr val="4472C4"/>
                </a:solidFill>
              </a:rPr>
              <a:t>Gather</a:t>
            </a:r>
          </a:p>
          <a:p>
            <a:pPr algn="ctr"/>
            <a:r>
              <a:rPr lang="en-US" sz="1700" dirty="0">
                <a:solidFill>
                  <a:srgbClr val="4472C4"/>
                </a:solidFill>
              </a:rPr>
              <a:t>Evidence</a:t>
            </a:r>
          </a:p>
        </p:txBody>
      </p:sp>
      <p:grpSp>
        <p:nvGrpSpPr>
          <p:cNvPr id="23" name="Group 22">
            <a:extLst>
              <a:ext uri="{FF2B5EF4-FFF2-40B4-BE49-F238E27FC236}">
                <a16:creationId xmlns:a16="http://schemas.microsoft.com/office/drawing/2014/main" id="{5D355F22-2F38-439A-978C-58A6D7B77D10}"/>
              </a:ext>
            </a:extLst>
          </p:cNvPr>
          <p:cNvGrpSpPr/>
          <p:nvPr/>
        </p:nvGrpSpPr>
        <p:grpSpPr>
          <a:xfrm>
            <a:off x="4693189" y="136068"/>
            <a:ext cx="2685828" cy="1337185"/>
            <a:chOff x="4619626" y="733892"/>
            <a:chExt cx="2685828" cy="1337185"/>
          </a:xfrm>
        </p:grpSpPr>
        <p:sp>
          <p:nvSpPr>
            <p:cNvPr id="22" name="Oval 21">
              <a:extLst>
                <a:ext uri="{FF2B5EF4-FFF2-40B4-BE49-F238E27FC236}">
                  <a16:creationId xmlns:a16="http://schemas.microsoft.com/office/drawing/2014/main" id="{2E3F7D11-4FCB-4695-AE8C-5AA0CD8DEAEC}"/>
                </a:ext>
              </a:extLst>
            </p:cNvPr>
            <p:cNvSpPr/>
            <p:nvPr/>
          </p:nvSpPr>
          <p:spPr>
            <a:xfrm>
              <a:off x="4619626" y="733892"/>
              <a:ext cx="2685828" cy="1325563"/>
            </a:xfrm>
            <a:prstGeom prst="ellipse">
              <a:avLst/>
            </a:prstGeom>
            <a:solidFill>
              <a:schemeClr val="bg1"/>
            </a:solid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dirty="0">
                <a:solidFill>
                  <a:srgbClr val="7030A0"/>
                </a:solidFill>
              </a:endParaRPr>
            </a:p>
          </p:txBody>
        </p:sp>
        <p:pic>
          <p:nvPicPr>
            <p:cNvPr id="21" name="Picture 20" descr="A picture containing plate, tableware, dishware, drawing&#10;&#10;Description automatically generated">
              <a:extLst>
                <a:ext uri="{FF2B5EF4-FFF2-40B4-BE49-F238E27FC236}">
                  <a16:creationId xmlns:a16="http://schemas.microsoft.com/office/drawing/2014/main" id="{C096B8DC-81E4-4B20-91B2-46CFA905C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546" y="1134954"/>
              <a:ext cx="542924" cy="546682"/>
            </a:xfrm>
            <a:prstGeom prst="rect">
              <a:avLst/>
            </a:prstGeom>
          </p:spPr>
        </p:pic>
        <p:sp>
          <p:nvSpPr>
            <p:cNvPr id="16" name="Oval 15">
              <a:extLst>
                <a:ext uri="{FF2B5EF4-FFF2-40B4-BE49-F238E27FC236}">
                  <a16:creationId xmlns:a16="http://schemas.microsoft.com/office/drawing/2014/main" id="{3CB5E5FA-D0F5-4B02-8A12-7274C7AABA29}"/>
                </a:ext>
              </a:extLst>
            </p:cNvPr>
            <p:cNvSpPr/>
            <p:nvPr/>
          </p:nvSpPr>
          <p:spPr>
            <a:xfrm>
              <a:off x="4619626" y="745514"/>
              <a:ext cx="2685828" cy="1325563"/>
            </a:xfrm>
            <a:prstGeom prst="ellipse">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7030A0"/>
                  </a:solidFill>
                </a:rPr>
                <a:t>Assessment/</a:t>
              </a:r>
            </a:p>
            <a:p>
              <a:pPr algn="r"/>
              <a:r>
                <a:rPr lang="en-US" sz="2200" dirty="0">
                  <a:solidFill>
                    <a:srgbClr val="7030A0"/>
                  </a:solidFill>
                </a:rPr>
                <a:t>Lesson Plan</a:t>
              </a:r>
            </a:p>
          </p:txBody>
        </p:sp>
      </p:grpSp>
      <p:grpSp>
        <p:nvGrpSpPr>
          <p:cNvPr id="26" name="Group 25">
            <a:extLst>
              <a:ext uri="{FF2B5EF4-FFF2-40B4-BE49-F238E27FC236}">
                <a16:creationId xmlns:a16="http://schemas.microsoft.com/office/drawing/2014/main" id="{4D618338-103C-4E33-9BD7-21B8296D7A0C}"/>
              </a:ext>
            </a:extLst>
          </p:cNvPr>
          <p:cNvGrpSpPr/>
          <p:nvPr/>
        </p:nvGrpSpPr>
        <p:grpSpPr>
          <a:xfrm>
            <a:off x="6440361" y="1941055"/>
            <a:ext cx="2685828" cy="1325563"/>
            <a:chOff x="6320524" y="2144217"/>
            <a:chExt cx="2685828" cy="1325563"/>
          </a:xfrm>
        </p:grpSpPr>
        <p:sp>
          <p:nvSpPr>
            <p:cNvPr id="17" name="Oval 16">
              <a:extLst>
                <a:ext uri="{FF2B5EF4-FFF2-40B4-BE49-F238E27FC236}">
                  <a16:creationId xmlns:a16="http://schemas.microsoft.com/office/drawing/2014/main" id="{0B54B19A-52FB-4DDA-9EE0-FAA87925E18B}"/>
                </a:ext>
              </a:extLst>
            </p:cNvPr>
            <p:cNvSpPr/>
            <p:nvPr/>
          </p:nvSpPr>
          <p:spPr>
            <a:xfrm>
              <a:off x="6320524" y="2144217"/>
              <a:ext cx="2685828" cy="1325563"/>
            </a:xfrm>
            <a:prstGeom prst="ellipse">
              <a:avLst/>
            </a:prstGeom>
            <a:solidFill>
              <a:schemeClr val="bg1"/>
            </a:solidFill>
            <a:ln w="60325">
              <a:solidFill>
                <a:srgbClr val="D2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C8A66A"/>
                  </a:solidFill>
                </a:rPr>
                <a:t>      </a:t>
              </a:r>
              <a:r>
                <a:rPr lang="en-US" sz="2400" dirty="0">
                  <a:solidFill>
                    <a:srgbClr val="C8A66A"/>
                  </a:solidFill>
                </a:rPr>
                <a:t>Activity</a:t>
              </a:r>
              <a:r>
                <a:rPr lang="en-US" sz="2200" dirty="0">
                  <a:solidFill>
                    <a:srgbClr val="C8A66A"/>
                  </a:solidFill>
                </a:rPr>
                <a:t>              </a:t>
              </a:r>
              <a:r>
                <a:rPr lang="en-US" sz="2400" dirty="0">
                  <a:solidFill>
                    <a:srgbClr val="C8A66A"/>
                  </a:solidFill>
                </a:rPr>
                <a:t>Scope</a:t>
              </a:r>
            </a:p>
          </p:txBody>
        </p:sp>
        <p:pic>
          <p:nvPicPr>
            <p:cNvPr id="25" name="Picture 24" descr="A picture containing drawing, food, plate&#10;&#10;Description automatically generated">
              <a:extLst>
                <a:ext uri="{FF2B5EF4-FFF2-40B4-BE49-F238E27FC236}">
                  <a16:creationId xmlns:a16="http://schemas.microsoft.com/office/drawing/2014/main" id="{76AC8E48-7896-4E7D-93DB-76BE782636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93" y="2537779"/>
              <a:ext cx="542924" cy="538437"/>
            </a:xfrm>
            <a:prstGeom prst="rect">
              <a:avLst/>
            </a:prstGeom>
          </p:spPr>
        </p:pic>
      </p:grpSp>
      <p:grpSp>
        <p:nvGrpSpPr>
          <p:cNvPr id="34" name="Group 33">
            <a:extLst>
              <a:ext uri="{FF2B5EF4-FFF2-40B4-BE49-F238E27FC236}">
                <a16:creationId xmlns:a16="http://schemas.microsoft.com/office/drawing/2014/main" id="{53E1B19E-6371-4BBC-8A9F-9E0EF4665AF7}"/>
              </a:ext>
            </a:extLst>
          </p:cNvPr>
          <p:cNvGrpSpPr/>
          <p:nvPr/>
        </p:nvGrpSpPr>
        <p:grpSpPr>
          <a:xfrm>
            <a:off x="4724534" y="3779212"/>
            <a:ext cx="2685828" cy="1325563"/>
            <a:chOff x="5493179" y="3923373"/>
            <a:chExt cx="2685828" cy="1325563"/>
          </a:xfrm>
        </p:grpSpPr>
        <p:sp>
          <p:nvSpPr>
            <p:cNvPr id="14" name="Oval 13">
              <a:extLst>
                <a:ext uri="{FF2B5EF4-FFF2-40B4-BE49-F238E27FC236}">
                  <a16:creationId xmlns:a16="http://schemas.microsoft.com/office/drawing/2014/main" id="{899D9CD7-BC26-4DEC-A6DC-C9DAEDE30457}"/>
                </a:ext>
              </a:extLst>
            </p:cNvPr>
            <p:cNvSpPr/>
            <p:nvPr/>
          </p:nvSpPr>
          <p:spPr>
            <a:xfrm>
              <a:off x="5493179" y="3923373"/>
              <a:ext cx="2685828" cy="1325563"/>
            </a:xfrm>
            <a:prstGeom prst="ellipse">
              <a:avLst/>
            </a:prstGeom>
            <a:solidFill>
              <a:schemeClr val="bg1"/>
            </a:solidFill>
            <a:ln w="603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4472C4"/>
                  </a:solidFill>
                </a:rPr>
                <a:t>Evidence  Rubric</a:t>
              </a:r>
              <a:r>
                <a:rPr lang="en-US" sz="2200" dirty="0">
                  <a:solidFill>
                    <a:srgbClr val="4472C4"/>
                  </a:solidFill>
                </a:rPr>
                <a:t>	</a:t>
              </a:r>
            </a:p>
          </p:txBody>
        </p:sp>
        <p:pic>
          <p:nvPicPr>
            <p:cNvPr id="28" name="Picture 27" descr="A picture containing building, gate, bridge, fence&#10;&#10;Description automatically generated">
              <a:extLst>
                <a:ext uri="{FF2B5EF4-FFF2-40B4-BE49-F238E27FC236}">
                  <a16:creationId xmlns:a16="http://schemas.microsoft.com/office/drawing/2014/main" id="{B3E3554C-3E4F-43A1-A036-4EBAF55516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1968" y="4329089"/>
              <a:ext cx="770441" cy="770441"/>
            </a:xfrm>
            <a:prstGeom prst="rect">
              <a:avLst/>
            </a:prstGeom>
          </p:spPr>
        </p:pic>
      </p:grpSp>
      <p:grpSp>
        <p:nvGrpSpPr>
          <p:cNvPr id="31" name="Group 30">
            <a:extLst>
              <a:ext uri="{FF2B5EF4-FFF2-40B4-BE49-F238E27FC236}">
                <a16:creationId xmlns:a16="http://schemas.microsoft.com/office/drawing/2014/main" id="{73AB42EE-F9F6-47A2-A0AB-B2832D1CB4A1}"/>
              </a:ext>
            </a:extLst>
          </p:cNvPr>
          <p:cNvGrpSpPr/>
          <p:nvPr/>
        </p:nvGrpSpPr>
        <p:grpSpPr>
          <a:xfrm>
            <a:off x="2920975" y="2035006"/>
            <a:ext cx="2685828" cy="1325563"/>
            <a:chOff x="2789446" y="2060493"/>
            <a:chExt cx="2685828" cy="1325563"/>
          </a:xfrm>
        </p:grpSpPr>
        <p:sp>
          <p:nvSpPr>
            <p:cNvPr id="15" name="Oval 14">
              <a:extLst>
                <a:ext uri="{FF2B5EF4-FFF2-40B4-BE49-F238E27FC236}">
                  <a16:creationId xmlns:a16="http://schemas.microsoft.com/office/drawing/2014/main" id="{F27E4648-8E0B-4DD7-BE9D-E83EC3AEA22F}"/>
                </a:ext>
              </a:extLst>
            </p:cNvPr>
            <p:cNvSpPr/>
            <p:nvPr/>
          </p:nvSpPr>
          <p:spPr>
            <a:xfrm>
              <a:off x="2789446" y="2060493"/>
              <a:ext cx="2685828" cy="1325563"/>
            </a:xfrm>
            <a:prstGeom prst="ellipse">
              <a:avLst/>
            </a:prstGeom>
            <a:solidFill>
              <a:schemeClr val="bg1"/>
            </a:solid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C00000"/>
                  </a:solidFill>
                </a:rPr>
                <a:t>Skill </a:t>
              </a:r>
            </a:p>
            <a:p>
              <a:pPr algn="ctr"/>
              <a:r>
                <a:rPr lang="en-US" sz="2500" dirty="0">
                  <a:solidFill>
                    <a:srgbClr val="C00000"/>
                  </a:solidFill>
                </a:rPr>
                <a:t>Scale</a:t>
              </a:r>
            </a:p>
          </p:txBody>
        </p:sp>
        <p:pic>
          <p:nvPicPr>
            <p:cNvPr id="30" name="Picture 29" descr="A close up of a sign&#10;&#10;Description automatically generated">
              <a:extLst>
                <a:ext uri="{FF2B5EF4-FFF2-40B4-BE49-F238E27FC236}">
                  <a16:creationId xmlns:a16="http://schemas.microsoft.com/office/drawing/2014/main" id="{D5119CF3-8E55-4388-8EDA-66D367B54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6872" y="2347675"/>
              <a:ext cx="728541" cy="728541"/>
            </a:xfrm>
            <a:prstGeom prst="rect">
              <a:avLst/>
            </a:prstGeom>
          </p:spPr>
        </p:pic>
      </p:grpSp>
      <p:grpSp>
        <p:nvGrpSpPr>
          <p:cNvPr id="48" name="Group 47">
            <a:extLst>
              <a:ext uri="{FF2B5EF4-FFF2-40B4-BE49-F238E27FC236}">
                <a16:creationId xmlns:a16="http://schemas.microsoft.com/office/drawing/2014/main" id="{8B53241C-D683-496C-9594-4F235F6156AC}"/>
              </a:ext>
            </a:extLst>
          </p:cNvPr>
          <p:cNvGrpSpPr/>
          <p:nvPr/>
        </p:nvGrpSpPr>
        <p:grpSpPr>
          <a:xfrm>
            <a:off x="5693817" y="2260048"/>
            <a:ext cx="635969" cy="847723"/>
            <a:chOff x="5687401" y="2240540"/>
            <a:chExt cx="635969" cy="847723"/>
          </a:xfrm>
        </p:grpSpPr>
        <p:sp>
          <p:nvSpPr>
            <p:cNvPr id="46" name="Arrow: Circular 45">
              <a:extLst>
                <a:ext uri="{FF2B5EF4-FFF2-40B4-BE49-F238E27FC236}">
                  <a16:creationId xmlns:a16="http://schemas.microsoft.com/office/drawing/2014/main" id="{94564CEC-ABA7-48B3-A19A-EE5BDE5DCB74}"/>
                </a:ext>
              </a:extLst>
            </p:cNvPr>
            <p:cNvSpPr/>
            <p:nvPr/>
          </p:nvSpPr>
          <p:spPr>
            <a:xfrm rot="342304">
              <a:off x="5687401" y="2240540"/>
              <a:ext cx="635969" cy="793267"/>
            </a:xfrm>
            <a:prstGeom prst="circular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Arrow: Circular 46">
              <a:extLst>
                <a:ext uri="{FF2B5EF4-FFF2-40B4-BE49-F238E27FC236}">
                  <a16:creationId xmlns:a16="http://schemas.microsoft.com/office/drawing/2014/main" id="{D510D289-4947-4623-8984-41E183C5121D}"/>
                </a:ext>
              </a:extLst>
            </p:cNvPr>
            <p:cNvSpPr/>
            <p:nvPr/>
          </p:nvSpPr>
          <p:spPr>
            <a:xfrm rot="10957382">
              <a:off x="5688519" y="2298822"/>
              <a:ext cx="633735" cy="789441"/>
            </a:xfrm>
            <a:prstGeom prst="circular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Arrow: Right 3">
            <a:extLst>
              <a:ext uri="{FF2B5EF4-FFF2-40B4-BE49-F238E27FC236}">
                <a16:creationId xmlns:a16="http://schemas.microsoft.com/office/drawing/2014/main" id="{9F085B9D-1943-40D8-AF7E-4AE5949C8FEA}"/>
              </a:ext>
            </a:extLst>
          </p:cNvPr>
          <p:cNvSpPr/>
          <p:nvPr/>
        </p:nvSpPr>
        <p:spPr>
          <a:xfrm rot="1612665">
            <a:off x="7173680" y="92448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7F875BB9-6DB3-45A5-B2EC-DFD45A86E267}"/>
              </a:ext>
            </a:extLst>
          </p:cNvPr>
          <p:cNvSpPr/>
          <p:nvPr/>
        </p:nvSpPr>
        <p:spPr>
          <a:xfrm rot="5220755">
            <a:off x="7731168" y="1902154"/>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F3F212BB-5B86-469E-A08D-1EE7A643E774}"/>
              </a:ext>
            </a:extLst>
          </p:cNvPr>
          <p:cNvSpPr/>
          <p:nvPr/>
        </p:nvSpPr>
        <p:spPr>
          <a:xfrm rot="5400000">
            <a:off x="7802126" y="3149673"/>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id="{63C0BAC5-45E5-46F4-9366-329C0CD5826B}"/>
              </a:ext>
            </a:extLst>
          </p:cNvPr>
          <p:cNvSpPr/>
          <p:nvPr/>
        </p:nvSpPr>
        <p:spPr>
          <a:xfrm rot="8064504">
            <a:off x="7246232" y="4123048"/>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A5800837-DD46-4360-94E0-D38094C4EE07}"/>
              </a:ext>
            </a:extLst>
          </p:cNvPr>
          <p:cNvSpPr/>
          <p:nvPr/>
        </p:nvSpPr>
        <p:spPr>
          <a:xfrm rot="13159888">
            <a:off x="4617063" y="4209675"/>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Right 43">
            <a:extLst>
              <a:ext uri="{FF2B5EF4-FFF2-40B4-BE49-F238E27FC236}">
                <a16:creationId xmlns:a16="http://schemas.microsoft.com/office/drawing/2014/main" id="{DDED7053-4DA7-4E52-BABA-15445077138A}"/>
              </a:ext>
            </a:extLst>
          </p:cNvPr>
          <p:cNvSpPr/>
          <p:nvPr/>
        </p:nvSpPr>
        <p:spPr>
          <a:xfrm rot="16200000">
            <a:off x="4139504" y="327320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BAC27697-5D0A-44DB-9B9B-9FA27BF30E7F}"/>
              </a:ext>
            </a:extLst>
          </p:cNvPr>
          <p:cNvSpPr/>
          <p:nvPr/>
        </p:nvSpPr>
        <p:spPr>
          <a:xfrm rot="16200000">
            <a:off x="4082809" y="1948207"/>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04AF6EDA-E865-41E7-8E1C-65401135F18D}"/>
              </a:ext>
            </a:extLst>
          </p:cNvPr>
          <p:cNvSpPr/>
          <p:nvPr/>
        </p:nvSpPr>
        <p:spPr>
          <a:xfrm rot="18864151">
            <a:off x="4630252" y="887346"/>
            <a:ext cx="214942" cy="210324"/>
          </a:xfrm>
          <a:prstGeom prst="rightArrow">
            <a:avLst/>
          </a:prstGeom>
          <a:solidFill>
            <a:srgbClr val="C8A66A"/>
          </a:solid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2D44DB5-8B85-4036-B538-97579672F1F0}"/>
              </a:ext>
            </a:extLst>
          </p:cNvPr>
          <p:cNvSpPr>
            <a:spLocks noGrp="1"/>
          </p:cNvSpPr>
          <p:nvPr>
            <p:ph type="sldNum" sz="quarter" idx="12"/>
          </p:nvPr>
        </p:nvSpPr>
        <p:spPr/>
        <p:txBody>
          <a:bodyPr/>
          <a:lstStyle/>
          <a:p>
            <a:fld id="{A6AF1B4E-90EC-4A51-B6E5-B702C054ECB0}" type="slidenum">
              <a:rPr lang="en-US" smtClean="0"/>
              <a:t>3</a:t>
            </a:fld>
            <a:endParaRPr lang="en-US" dirty="0"/>
          </a:p>
        </p:txBody>
      </p:sp>
    </p:spTree>
    <p:extLst>
      <p:ext uri="{BB962C8B-B14F-4D97-AF65-F5344CB8AC3E}">
        <p14:creationId xmlns:p14="http://schemas.microsoft.com/office/powerpoint/2010/main" val="161172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700" fill="hold"/>
                                        <p:tgtEl>
                                          <p:spTgt spid="48"/>
                                        </p:tgtEl>
                                        <p:attrNameLst>
                                          <p:attrName>r</p:attrName>
                                        </p:attrNameLst>
                                      </p:cBhvr>
                                    </p:animRot>
                                  </p:childTnLst>
                                </p:cTn>
                              </p:par>
                              <p:par>
                                <p:cTn id="7" presetID="26" presetClass="emph" presetSubtype="0" fill="hold" nodeType="withEffect">
                                  <p:stCondLst>
                                    <p:cond delay="0"/>
                                  </p:stCondLst>
                                  <p:childTnLst>
                                    <p:animEffect transition="out" filter="fade">
                                      <p:cBhvr>
                                        <p:cTn id="8" dur="500" tmFilter="0, 0; .2, .5; .8, .5; 1, 0"/>
                                        <p:tgtEl>
                                          <p:spTgt spid="31"/>
                                        </p:tgtEl>
                                      </p:cBhvr>
                                    </p:animEffect>
                                    <p:animScale>
                                      <p:cBhvr>
                                        <p:cTn id="9" dur="250" autoRev="1" fill="hold"/>
                                        <p:tgtEl>
                                          <p:spTgt spid="31"/>
                                        </p:tgtEl>
                                      </p:cBhvr>
                                      <p:by x="105000" y="105000"/>
                                    </p:animScale>
                                  </p:childTnLst>
                                </p:cTn>
                              </p:par>
                            </p:childTnLst>
                          </p:cTn>
                        </p:par>
                        <p:par>
                          <p:cTn id="10" fill="hold">
                            <p:stCondLst>
                              <p:cond delay="700"/>
                            </p:stCondLst>
                            <p:childTnLst>
                              <p:par>
                                <p:cTn id="11" presetID="26" presetClass="emph" presetSubtype="0" fill="hold" grpId="0" nodeType="afterEffect">
                                  <p:stCondLst>
                                    <p:cond delay="0"/>
                                  </p:stCondLst>
                                  <p:childTnLst>
                                    <p:animEffect transition="out" filter="fade">
                                      <p:cBhvr>
                                        <p:cTn id="12" dur="500" tmFilter="0, 0; .2, .5; .8, .5; 1, 0"/>
                                        <p:tgtEl>
                                          <p:spTgt spid="3"/>
                                        </p:tgtEl>
                                      </p:cBhvr>
                                    </p:animEffect>
                                    <p:animScale>
                                      <p:cBhvr>
                                        <p:cTn id="13" dur="250" autoRev="1" fill="hold"/>
                                        <p:tgtEl>
                                          <p:spTgt spid="3"/>
                                        </p:tgtEl>
                                      </p:cBhvr>
                                      <p:by x="105000" y="105000"/>
                                    </p:animScale>
                                  </p:childTnLst>
                                </p:cTn>
                              </p:par>
                              <p:par>
                                <p:cTn id="14" presetID="8" presetClass="emph" presetSubtype="0" fill="hold" nodeType="withEffect">
                                  <p:stCondLst>
                                    <p:cond delay="0"/>
                                  </p:stCondLst>
                                  <p:childTnLst>
                                    <p:animRot by="21600000">
                                      <p:cBhvr>
                                        <p:cTn id="15" dur="700" fill="hold"/>
                                        <p:tgtEl>
                                          <p:spTgt spid="48"/>
                                        </p:tgtEl>
                                        <p:attrNameLst>
                                          <p:attrName>r</p:attrName>
                                        </p:attrNameLst>
                                      </p:cBhvr>
                                    </p:animRot>
                                  </p:childTnLst>
                                </p:cTn>
                              </p:par>
                            </p:childTnLst>
                          </p:cTn>
                        </p:par>
                        <p:par>
                          <p:cTn id="16" fill="hold">
                            <p:stCondLst>
                              <p:cond delay="1400"/>
                            </p:stCondLst>
                            <p:childTnLst>
                              <p:par>
                                <p:cTn id="17" presetID="26" presetClass="emph" presetSubtype="0" fill="hold" nodeType="afterEffect">
                                  <p:stCondLst>
                                    <p:cond delay="0"/>
                                  </p:stCondLst>
                                  <p:childTnLst>
                                    <p:animEffect transition="out" filter="fade">
                                      <p:cBhvr>
                                        <p:cTn id="18" dur="500" tmFilter="0, 0; .2, .5; .8, .5; 1, 0"/>
                                        <p:tgtEl>
                                          <p:spTgt spid="23"/>
                                        </p:tgtEl>
                                      </p:cBhvr>
                                    </p:animEffect>
                                    <p:animScale>
                                      <p:cBhvr>
                                        <p:cTn id="19" dur="250" autoRev="1" fill="hold"/>
                                        <p:tgtEl>
                                          <p:spTgt spid="23"/>
                                        </p:tgtEl>
                                      </p:cBhvr>
                                      <p:by x="105000" y="105000"/>
                                    </p:animScale>
                                  </p:childTnLst>
                                </p:cTn>
                              </p:par>
                              <p:par>
                                <p:cTn id="20" presetID="8" presetClass="emph" presetSubtype="0" fill="hold" nodeType="withEffect">
                                  <p:stCondLst>
                                    <p:cond delay="0"/>
                                  </p:stCondLst>
                                  <p:childTnLst>
                                    <p:animRot by="21600000">
                                      <p:cBhvr>
                                        <p:cTn id="21" dur="400" fill="hold"/>
                                        <p:tgtEl>
                                          <p:spTgt spid="48"/>
                                        </p:tgtEl>
                                        <p:attrNameLst>
                                          <p:attrName>r</p:attrName>
                                        </p:attrNameLst>
                                      </p:cBhvr>
                                    </p:animRot>
                                  </p:childTnLst>
                                </p:cTn>
                              </p:par>
                            </p:childTnLst>
                          </p:cTn>
                        </p:par>
                        <p:par>
                          <p:cTn id="22" fill="hold">
                            <p:stCondLst>
                              <p:cond delay="1900"/>
                            </p:stCondLst>
                            <p:childTnLst>
                              <p:par>
                                <p:cTn id="23" presetID="26" presetClass="emph" presetSubtype="0" fill="hold" grpId="0" nodeType="afterEffect">
                                  <p:stCondLst>
                                    <p:cond delay="0"/>
                                  </p:stCondLst>
                                  <p:childTnLst>
                                    <p:animEffect transition="out" filter="fade">
                                      <p:cBhvr>
                                        <p:cTn id="24" dur="500" tmFilter="0, 0; .2, .5; .8, .5; 1, 0"/>
                                        <p:tgtEl>
                                          <p:spTgt spid="10"/>
                                        </p:tgtEl>
                                      </p:cBhvr>
                                    </p:animEffect>
                                    <p:animScale>
                                      <p:cBhvr>
                                        <p:cTn id="25" dur="250" autoRev="1" fill="hold"/>
                                        <p:tgtEl>
                                          <p:spTgt spid="10"/>
                                        </p:tgtEl>
                                      </p:cBhvr>
                                      <p:by x="105000" y="105000"/>
                                    </p:animScale>
                                  </p:childTnLst>
                                </p:cTn>
                              </p:par>
                              <p:par>
                                <p:cTn id="26" presetID="8" presetClass="emph" presetSubtype="0" fill="hold" nodeType="withEffect">
                                  <p:stCondLst>
                                    <p:cond delay="0"/>
                                  </p:stCondLst>
                                  <p:childTnLst>
                                    <p:animRot by="21600000">
                                      <p:cBhvr>
                                        <p:cTn id="27" dur="500" fill="hold"/>
                                        <p:tgtEl>
                                          <p:spTgt spid="48"/>
                                        </p:tgtEl>
                                        <p:attrNameLst>
                                          <p:attrName>r</p:attrName>
                                        </p:attrNameLst>
                                      </p:cBhvr>
                                    </p:animRot>
                                  </p:childTnLst>
                                </p:cTn>
                              </p:par>
                            </p:childTnLst>
                          </p:cTn>
                        </p:par>
                        <p:par>
                          <p:cTn id="28" fill="hold">
                            <p:stCondLst>
                              <p:cond delay="2400"/>
                            </p:stCondLst>
                            <p:childTnLst>
                              <p:par>
                                <p:cTn id="29" presetID="26" presetClass="emph" presetSubtype="0" fill="hold" nodeType="afterEffect">
                                  <p:stCondLst>
                                    <p:cond delay="0"/>
                                  </p:stCondLst>
                                  <p:childTnLst>
                                    <p:animEffect transition="out" filter="fade">
                                      <p:cBhvr>
                                        <p:cTn id="30" dur="500" tmFilter="0, 0; .2, .5; .8, .5; 1, 0"/>
                                        <p:tgtEl>
                                          <p:spTgt spid="26"/>
                                        </p:tgtEl>
                                      </p:cBhvr>
                                    </p:animEffect>
                                    <p:animScale>
                                      <p:cBhvr>
                                        <p:cTn id="31" dur="250" autoRev="1" fill="hold"/>
                                        <p:tgtEl>
                                          <p:spTgt spid="26"/>
                                        </p:tgtEl>
                                      </p:cBhvr>
                                      <p:by x="105000" y="105000"/>
                                    </p:animScale>
                                  </p:childTnLst>
                                </p:cTn>
                              </p:par>
                              <p:par>
                                <p:cTn id="32" presetID="8" presetClass="emph" presetSubtype="0" fill="hold" nodeType="withEffect">
                                  <p:stCondLst>
                                    <p:cond delay="0"/>
                                  </p:stCondLst>
                                  <p:childTnLst>
                                    <p:animRot by="21600000">
                                      <p:cBhvr>
                                        <p:cTn id="33" dur="600" fill="hold"/>
                                        <p:tgtEl>
                                          <p:spTgt spid="48"/>
                                        </p:tgtEl>
                                        <p:attrNameLst>
                                          <p:attrName>r</p:attrName>
                                        </p:attrNameLst>
                                      </p:cBhvr>
                                    </p:animRot>
                                  </p:childTnLst>
                                </p:cTn>
                              </p:par>
                            </p:childTnLst>
                          </p:cTn>
                        </p:par>
                        <p:par>
                          <p:cTn id="34" fill="hold">
                            <p:stCondLst>
                              <p:cond delay="3000"/>
                            </p:stCondLst>
                            <p:childTnLst>
                              <p:par>
                                <p:cTn id="35" presetID="26" presetClass="emph" presetSubtype="0" fill="hold" grpId="0" nodeType="afterEffect">
                                  <p:stCondLst>
                                    <p:cond delay="0"/>
                                  </p:stCondLst>
                                  <p:childTnLst>
                                    <p:animEffect transition="out" filter="fade">
                                      <p:cBhvr>
                                        <p:cTn id="36" dur="500" tmFilter="0, 0; .2, .5; .8, .5; 1, 0"/>
                                        <p:tgtEl>
                                          <p:spTgt spid="11"/>
                                        </p:tgtEl>
                                      </p:cBhvr>
                                    </p:animEffect>
                                    <p:animScale>
                                      <p:cBhvr>
                                        <p:cTn id="37" dur="250" autoRev="1" fill="hold"/>
                                        <p:tgtEl>
                                          <p:spTgt spid="11"/>
                                        </p:tgtEl>
                                      </p:cBhvr>
                                      <p:by x="105000" y="105000"/>
                                    </p:animScale>
                                  </p:childTnLst>
                                </p:cTn>
                              </p:par>
                              <p:par>
                                <p:cTn id="38" presetID="8" presetClass="emph" presetSubtype="0" fill="hold" nodeType="withEffect">
                                  <p:stCondLst>
                                    <p:cond delay="0"/>
                                  </p:stCondLst>
                                  <p:childTnLst>
                                    <p:animRot by="21600000">
                                      <p:cBhvr>
                                        <p:cTn id="39" dur="700" fill="hold"/>
                                        <p:tgtEl>
                                          <p:spTgt spid="48"/>
                                        </p:tgtEl>
                                        <p:attrNameLst>
                                          <p:attrName>r</p:attrName>
                                        </p:attrNameLst>
                                      </p:cBhvr>
                                    </p:animRot>
                                  </p:childTnLst>
                                </p:cTn>
                              </p:par>
                            </p:childTnLst>
                          </p:cTn>
                        </p:par>
                        <p:par>
                          <p:cTn id="40" fill="hold">
                            <p:stCondLst>
                              <p:cond delay="3700"/>
                            </p:stCondLst>
                            <p:childTnLst>
                              <p:par>
                                <p:cTn id="41" presetID="26" presetClass="emph" presetSubtype="0" fill="hold" nodeType="afterEffect">
                                  <p:stCondLst>
                                    <p:cond delay="0"/>
                                  </p:stCondLst>
                                  <p:childTnLst>
                                    <p:animEffect transition="out" filter="fade">
                                      <p:cBhvr>
                                        <p:cTn id="42" dur="500" tmFilter="0, 0; .2, .5; .8, .5; 1, 0"/>
                                        <p:tgtEl>
                                          <p:spTgt spid="34"/>
                                        </p:tgtEl>
                                      </p:cBhvr>
                                    </p:animEffect>
                                    <p:animScale>
                                      <p:cBhvr>
                                        <p:cTn id="43" dur="250" autoRev="1" fill="hold"/>
                                        <p:tgtEl>
                                          <p:spTgt spid="34"/>
                                        </p:tgtEl>
                                      </p:cBhvr>
                                      <p:by x="105000" y="105000"/>
                                    </p:animScale>
                                  </p:childTnLst>
                                </p:cTn>
                              </p:par>
                              <p:par>
                                <p:cTn id="44" presetID="8" presetClass="emph" presetSubtype="0" fill="hold" nodeType="withEffect">
                                  <p:stCondLst>
                                    <p:cond delay="0"/>
                                  </p:stCondLst>
                                  <p:childTnLst>
                                    <p:animRot by="21600000">
                                      <p:cBhvr>
                                        <p:cTn id="45" dur="600" fill="hold"/>
                                        <p:tgtEl>
                                          <p:spTgt spid="48"/>
                                        </p:tgtEl>
                                        <p:attrNameLst>
                                          <p:attrName>r</p:attrName>
                                        </p:attrNameLst>
                                      </p:cBhvr>
                                    </p:animRot>
                                  </p:childTnLst>
                                </p:cTn>
                              </p:par>
                            </p:childTnLst>
                          </p:cTn>
                        </p:par>
                        <p:par>
                          <p:cTn id="46" fill="hold">
                            <p:stCondLst>
                              <p:cond delay="4300"/>
                            </p:stCondLst>
                            <p:childTnLst>
                              <p:par>
                                <p:cTn id="47" presetID="26" presetClass="emph" presetSubtype="0" fill="hold" grpId="0" nodeType="afterEffect">
                                  <p:stCondLst>
                                    <p:cond delay="0"/>
                                  </p:stCondLst>
                                  <p:childTnLst>
                                    <p:animEffect transition="out" filter="fade">
                                      <p:cBhvr>
                                        <p:cTn id="48" dur="500" tmFilter="0, 0; .2, .5; .8, .5; 1, 0"/>
                                        <p:tgtEl>
                                          <p:spTgt spid="12"/>
                                        </p:tgtEl>
                                      </p:cBhvr>
                                    </p:animEffect>
                                    <p:animScale>
                                      <p:cBhvr>
                                        <p:cTn id="49" dur="250" autoRev="1" fill="hold"/>
                                        <p:tgtEl>
                                          <p:spTgt spid="12"/>
                                        </p:tgtEl>
                                      </p:cBhvr>
                                      <p:by x="105000" y="105000"/>
                                    </p:animScale>
                                  </p:childTnLst>
                                </p:cTn>
                              </p:par>
                              <p:par>
                                <p:cTn id="50" presetID="8" presetClass="emph" presetSubtype="0" fill="hold" nodeType="withEffect">
                                  <p:stCondLst>
                                    <p:cond delay="0"/>
                                  </p:stCondLst>
                                  <p:childTnLst>
                                    <p:animRot by="21600000">
                                      <p:cBhvr>
                                        <p:cTn id="51" dur="600" fill="hold"/>
                                        <p:tgtEl>
                                          <p:spTgt spid="48"/>
                                        </p:tgtEl>
                                        <p:attrNameLst>
                                          <p:attrName>r</p:attrName>
                                        </p:attrNameLst>
                                      </p:cBhvr>
                                    </p:animRot>
                                  </p:childTnLst>
                                </p:cTn>
                              </p:par>
                            </p:childTnLst>
                          </p:cTn>
                        </p:par>
                        <p:par>
                          <p:cTn id="52" fill="hold">
                            <p:stCondLst>
                              <p:cond delay="4900"/>
                            </p:stCondLst>
                            <p:childTnLst>
                              <p:par>
                                <p:cTn id="53" presetID="26" presetClass="emph" presetSubtype="0" fill="hold" nodeType="afterEffect">
                                  <p:stCondLst>
                                    <p:cond delay="0"/>
                                  </p:stCondLst>
                                  <p:childTnLst>
                                    <p:animEffect transition="out" filter="fade">
                                      <p:cBhvr>
                                        <p:cTn id="54" dur="500" tmFilter="0, 0; .2, .5; .8, .5; 1, 0"/>
                                        <p:tgtEl>
                                          <p:spTgt spid="31"/>
                                        </p:tgtEl>
                                      </p:cBhvr>
                                    </p:animEffect>
                                    <p:animScale>
                                      <p:cBhvr>
                                        <p:cTn id="55" dur="250" autoRev="1" fill="hold"/>
                                        <p:tgtEl>
                                          <p:spTgt spid="31"/>
                                        </p:tgtEl>
                                      </p:cBhvr>
                                      <p:by x="105000" y="105000"/>
                                    </p:animScale>
                                  </p:childTnLst>
                                </p:cTn>
                              </p:par>
                              <p:par>
                                <p:cTn id="56" presetID="8" presetClass="emph" presetSubtype="0" fill="hold" nodeType="withEffect">
                                  <p:stCondLst>
                                    <p:cond delay="0"/>
                                  </p:stCondLst>
                                  <p:childTnLst>
                                    <p:animRot by="21600000">
                                      <p:cBhvr>
                                        <p:cTn id="57" dur="600" fill="hold"/>
                                        <p:tgtEl>
                                          <p:spTgt spid="48"/>
                                        </p:tgtEl>
                                        <p:attrNameLst>
                                          <p:attrName>r</p:attrName>
                                        </p:attrNameLst>
                                      </p:cBhvr>
                                    </p:animRot>
                                  </p:childTnLst>
                                </p:cTn>
                              </p:par>
                            </p:childTnLst>
                          </p:cTn>
                        </p:par>
                        <p:par>
                          <p:cTn id="58" fill="hold">
                            <p:stCondLst>
                              <p:cond delay="5500"/>
                            </p:stCondLst>
                            <p:childTnLst>
                              <p:par>
                                <p:cTn id="59" presetID="26" presetClass="emph" presetSubtype="0" fill="hold" grpId="1" nodeType="afterEffect">
                                  <p:stCondLst>
                                    <p:cond delay="0"/>
                                  </p:stCondLst>
                                  <p:childTnLst>
                                    <p:animEffect transition="out" filter="fade">
                                      <p:cBhvr>
                                        <p:cTn id="60" dur="500" tmFilter="0, 0; .2, .5; .8, .5; 1, 0"/>
                                        <p:tgtEl>
                                          <p:spTgt spid="3"/>
                                        </p:tgtEl>
                                      </p:cBhvr>
                                    </p:animEffect>
                                    <p:animScale>
                                      <p:cBhvr>
                                        <p:cTn id="61"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A50C5C-36A5-4D14-A1D2-C04C378C6BF9}"/>
              </a:ext>
            </a:extLst>
          </p:cNvPr>
          <p:cNvSpPr/>
          <p:nvPr/>
        </p:nvSpPr>
        <p:spPr>
          <a:xfrm>
            <a:off x="0" y="-61757"/>
            <a:ext cx="4019455" cy="7203536"/>
          </a:xfrm>
          <a:prstGeom prst="rect">
            <a:avLst/>
          </a:prstGeom>
          <a:solidFill>
            <a:srgbClr val="D9D9D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EF40B3E-DB05-493E-BC38-5C0E2876975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60494" y="266044"/>
            <a:ext cx="9367922" cy="3005296"/>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42C824B-4279-4D47-92DD-71F5353FAA23}"/>
              </a:ext>
            </a:extLst>
          </p:cNvPr>
          <p:cNvSpPr>
            <a:spLocks noGrp="1"/>
          </p:cNvSpPr>
          <p:nvPr>
            <p:ph type="title"/>
          </p:nvPr>
        </p:nvSpPr>
        <p:spPr>
          <a:xfrm>
            <a:off x="394876" y="51150"/>
            <a:ext cx="1670743" cy="1325563"/>
          </a:xfrm>
        </p:spPr>
        <p:txBody>
          <a:bodyPr/>
          <a:lstStyle/>
          <a:p>
            <a:r>
              <a:rPr lang="en-US" dirty="0">
                <a:solidFill>
                  <a:schemeClr val="tx1">
                    <a:lumMod val="65000"/>
                    <a:lumOff val="35000"/>
                  </a:schemeClr>
                </a:solidFill>
                <a:latin typeface="Franklin Gothic Book" panose="020B0503020102020204" pitchFamily="34" charset="0"/>
                <a:cs typeface="Segoe UI" panose="020B0502040204020203" pitchFamily="34" charset="0"/>
              </a:rPr>
              <a:t>Why?</a:t>
            </a:r>
          </a:p>
        </p:txBody>
      </p:sp>
      <p:sp>
        <p:nvSpPr>
          <p:cNvPr id="5" name="TextBox 4">
            <a:extLst>
              <a:ext uri="{FF2B5EF4-FFF2-40B4-BE49-F238E27FC236}">
                <a16:creationId xmlns:a16="http://schemas.microsoft.com/office/drawing/2014/main" id="{25AD4F61-E023-4530-BF03-8BC2D825D0BF}"/>
              </a:ext>
            </a:extLst>
          </p:cNvPr>
          <p:cNvSpPr txBox="1"/>
          <p:nvPr/>
        </p:nvSpPr>
        <p:spPr>
          <a:xfrm>
            <a:off x="135925" y="4351677"/>
            <a:ext cx="11776552" cy="2462213"/>
          </a:xfrm>
          <a:prstGeom prst="rect">
            <a:avLst/>
          </a:prstGeom>
          <a:noFill/>
        </p:spPr>
        <p:txBody>
          <a:bodyPr wrap="square" rtlCol="0">
            <a:spAutoFit/>
          </a:bodyPr>
          <a:lstStyle/>
          <a:p>
            <a:r>
              <a:rPr lang="en-US" sz="4000" dirty="0">
                <a:solidFill>
                  <a:srgbClr val="4472C4"/>
                </a:solidFill>
                <a:latin typeface="Segoe UI" panose="020B0502040204020203" pitchFamily="34" charset="0"/>
                <a:cs typeface="Segoe UI" panose="020B0502040204020203" pitchFamily="34" charset="0"/>
              </a:rPr>
              <a:t>Each student is </a:t>
            </a:r>
            <a:r>
              <a:rPr lang="en-US" sz="4000" dirty="0">
                <a:solidFill>
                  <a:srgbClr val="7030A0"/>
                </a:solidFill>
                <a:latin typeface="Segoe UI" panose="020B0502040204020203" pitchFamily="34" charset="0"/>
                <a:cs typeface="Segoe UI" panose="020B0502040204020203" pitchFamily="34" charset="0"/>
              </a:rPr>
              <a:t>unique!</a:t>
            </a:r>
          </a:p>
          <a:p>
            <a:r>
              <a:rPr lang="en-US" sz="2400" dirty="0">
                <a:latin typeface="Segoe UI" panose="020B0502040204020203" pitchFamily="34" charset="0"/>
                <a:cs typeface="Segoe UI" panose="020B0502040204020203" pitchFamily="34" charset="0"/>
              </a:rPr>
              <a:t>The </a:t>
            </a:r>
            <a:r>
              <a:rPr lang="en-US" sz="2400" b="1" dirty="0">
                <a:solidFill>
                  <a:srgbClr val="ED7D31"/>
                </a:solidFill>
                <a:latin typeface="Segoe UI" panose="020B0502040204020203" pitchFamily="34" charset="0"/>
                <a:cs typeface="Segoe UI" panose="020B0502040204020203" pitchFamily="34" charset="0"/>
              </a:rPr>
              <a:t>Optimal Learning Zone, </a:t>
            </a:r>
            <a:r>
              <a:rPr lang="en-US" sz="2400" dirty="0">
                <a:latin typeface="Segoe UI" panose="020B0502040204020203" pitchFamily="34" charset="0"/>
                <a:cs typeface="Segoe UI" panose="020B0502040204020203" pitchFamily="34" charset="0"/>
              </a:rPr>
              <a:t>it is unique and </a:t>
            </a:r>
            <a:r>
              <a:rPr lang="en-US" sz="2400" dirty="0">
                <a:solidFill>
                  <a:srgbClr val="0070C0"/>
                </a:solidFill>
                <a:latin typeface="Segoe UI" panose="020B0502040204020203" pitchFamily="34" charset="0"/>
                <a:cs typeface="Segoe UI" panose="020B0502040204020203" pitchFamily="34" charset="0"/>
              </a:rPr>
              <a:t>constantly moving </a:t>
            </a:r>
            <a:r>
              <a:rPr lang="en-US" sz="2400" dirty="0">
                <a:latin typeface="Segoe UI" panose="020B0502040204020203" pitchFamily="34" charset="0"/>
                <a:cs typeface="Segoe UI" panose="020B0502040204020203" pitchFamily="34" charset="0"/>
              </a:rPr>
              <a:t>for each student. </a:t>
            </a:r>
          </a:p>
          <a:p>
            <a:endParaRPr lang="en-US" sz="2400" b="1" dirty="0">
              <a:solidFill>
                <a:srgbClr val="70AD47"/>
              </a:solidFill>
              <a:latin typeface="Segoe UI" panose="020B0502040204020203" pitchFamily="34" charset="0"/>
              <a:cs typeface="Segoe UI" panose="020B0502040204020203" pitchFamily="34" charset="0"/>
            </a:endParaRPr>
          </a:p>
          <a:p>
            <a:r>
              <a:rPr lang="en-US" sz="2400" b="1" dirty="0">
                <a:solidFill>
                  <a:srgbClr val="70AD47"/>
                </a:solidFill>
                <a:latin typeface="Segoe UI" panose="020B0502040204020203" pitchFamily="34" charset="0"/>
                <a:cs typeface="Segoe UI" panose="020B0502040204020203" pitchFamily="34" charset="0"/>
              </a:rPr>
              <a:t>Constant Formative Assessments and Scaffolding</a:t>
            </a:r>
            <a:r>
              <a:rPr lang="en-US" sz="2400" dirty="0">
                <a:latin typeface="Segoe UI" panose="020B0502040204020203" pitchFamily="34" charset="0"/>
                <a:cs typeface="Segoe UI" panose="020B0502040204020203" pitchFamily="34" charset="0"/>
              </a:rPr>
              <a:t> the activity/task to be </a:t>
            </a:r>
            <a:r>
              <a:rPr lang="en-US" sz="2400" b="1" dirty="0">
                <a:solidFill>
                  <a:srgbClr val="FF0000"/>
                </a:solidFill>
                <a:latin typeface="Segoe UI" panose="020B0502040204020203" pitchFamily="34" charset="0"/>
                <a:cs typeface="Segoe UI" panose="020B0502040204020203" pitchFamily="34" charset="0"/>
              </a:rPr>
              <a:t>easy enough to try </a:t>
            </a:r>
            <a:r>
              <a:rPr lang="en-US" sz="2400" dirty="0">
                <a:latin typeface="Segoe UI" panose="020B0502040204020203" pitchFamily="34" charset="0"/>
                <a:cs typeface="Segoe UI" panose="020B0502040204020203" pitchFamily="34" charset="0"/>
              </a:rPr>
              <a:t>but </a:t>
            </a:r>
            <a:r>
              <a:rPr lang="en-US" sz="2400" b="1" dirty="0">
                <a:solidFill>
                  <a:srgbClr val="7030A0"/>
                </a:solidFill>
                <a:latin typeface="Segoe UI" panose="020B0502040204020203" pitchFamily="34" charset="0"/>
                <a:cs typeface="Segoe UI" panose="020B0502040204020203" pitchFamily="34" charset="0"/>
              </a:rPr>
              <a:t>demanding enough for the student to learn</a:t>
            </a:r>
            <a:r>
              <a:rPr lang="en-US" sz="2400" dirty="0">
                <a:latin typeface="Segoe UI" panose="020B0502040204020203" pitchFamily="34" charset="0"/>
                <a:cs typeface="Segoe UI" panose="020B0502040204020203" pitchFamily="34" charset="0"/>
              </a:rPr>
              <a:t>.  </a:t>
            </a:r>
          </a:p>
          <a:p>
            <a:endParaRPr lang="en-US" dirty="0">
              <a:latin typeface="Segoe UI" panose="020B0502040204020203" pitchFamily="34" charset="0"/>
              <a:cs typeface="Segoe UI" panose="020B0502040204020203" pitchFamily="34" charset="0"/>
            </a:endParaRPr>
          </a:p>
        </p:txBody>
      </p:sp>
      <p:pic>
        <p:nvPicPr>
          <p:cNvPr id="15" name="Picture 14" descr="A close up of a logo&#10;&#10;Description automatically generated">
            <a:extLst>
              <a:ext uri="{FF2B5EF4-FFF2-40B4-BE49-F238E27FC236}">
                <a16:creationId xmlns:a16="http://schemas.microsoft.com/office/drawing/2014/main" id="{4F32A5C4-2F7C-4DF3-97DC-435D35DAB86B}"/>
              </a:ext>
            </a:extLst>
          </p:cNvPr>
          <p:cNvPicPr>
            <a:picLocks noChangeAspect="1"/>
          </p:cNvPicPr>
          <p:nvPr/>
        </p:nvPicPr>
        <p:blipFill rotWithShape="1">
          <a:blip r:embed="rId4">
            <a:extLst>
              <a:ext uri="{28A0092B-C50C-407E-A947-70E740481C1C}">
                <a14:useLocalDpi xmlns:a14="http://schemas.microsoft.com/office/drawing/2010/main" val="0"/>
              </a:ext>
            </a:extLst>
          </a:blip>
          <a:srcRect l="363" r="1112" b="7496"/>
          <a:stretch/>
        </p:blipFill>
        <p:spPr>
          <a:xfrm>
            <a:off x="2327151" y="3443456"/>
            <a:ext cx="9585325" cy="764980"/>
          </a:xfrm>
          <a:prstGeom prst="rect">
            <a:avLst/>
          </a:prstGeom>
        </p:spPr>
      </p:pic>
      <p:sp>
        <p:nvSpPr>
          <p:cNvPr id="16" name="TextBox 15">
            <a:extLst>
              <a:ext uri="{FF2B5EF4-FFF2-40B4-BE49-F238E27FC236}">
                <a16:creationId xmlns:a16="http://schemas.microsoft.com/office/drawing/2014/main" id="{3DC039D5-AC79-4268-B221-99E23A432029}"/>
              </a:ext>
            </a:extLst>
          </p:cNvPr>
          <p:cNvSpPr txBox="1"/>
          <p:nvPr/>
        </p:nvSpPr>
        <p:spPr>
          <a:xfrm>
            <a:off x="2372755" y="3634099"/>
            <a:ext cx="1646700" cy="553998"/>
          </a:xfrm>
          <a:prstGeom prst="rect">
            <a:avLst/>
          </a:prstGeom>
          <a:noFill/>
        </p:spPr>
        <p:txBody>
          <a:bodyPr wrap="square" rtlCol="0">
            <a:spAutoFit/>
          </a:bodyPr>
          <a:lstStyle/>
          <a:p>
            <a:r>
              <a:rPr lang="en-US" sz="3000" dirty="0">
                <a:solidFill>
                  <a:srgbClr val="4472C4"/>
                </a:solidFill>
                <a:latin typeface="Segoe UI" panose="020B0502040204020203" pitchFamily="34" charset="0"/>
                <a:cs typeface="Segoe UI" panose="020B0502040204020203" pitchFamily="34" charset="0"/>
              </a:rPr>
              <a:t>Too Easy</a:t>
            </a:r>
            <a:endParaRPr lang="en-US" sz="3000" dirty="0">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AB80AA65-D385-446E-9738-896FF0A6C4CC}"/>
              </a:ext>
            </a:extLst>
          </p:cNvPr>
          <p:cNvSpPr txBox="1"/>
          <p:nvPr/>
        </p:nvSpPr>
        <p:spPr>
          <a:xfrm>
            <a:off x="8991092" y="3634099"/>
            <a:ext cx="2862038" cy="553998"/>
          </a:xfrm>
          <a:prstGeom prst="rect">
            <a:avLst/>
          </a:prstGeom>
          <a:noFill/>
        </p:spPr>
        <p:txBody>
          <a:bodyPr wrap="square" rtlCol="0">
            <a:spAutoFit/>
          </a:bodyPr>
          <a:lstStyle/>
          <a:p>
            <a:r>
              <a:rPr lang="en-US" sz="3000" dirty="0">
                <a:solidFill>
                  <a:srgbClr val="A5333A"/>
                </a:solidFill>
                <a:latin typeface="Segoe UI" panose="020B0502040204020203" pitchFamily="34" charset="0"/>
                <a:cs typeface="Segoe UI" panose="020B0502040204020203" pitchFamily="34" charset="0"/>
              </a:rPr>
              <a:t>Too Demanding</a:t>
            </a:r>
          </a:p>
        </p:txBody>
      </p:sp>
      <p:sp>
        <p:nvSpPr>
          <p:cNvPr id="18" name="Rectangle: Rounded Corners 17">
            <a:extLst>
              <a:ext uri="{FF2B5EF4-FFF2-40B4-BE49-F238E27FC236}">
                <a16:creationId xmlns:a16="http://schemas.microsoft.com/office/drawing/2014/main" id="{3AE1E510-E111-4540-A9B8-BE13989F433D}"/>
              </a:ext>
            </a:extLst>
          </p:cNvPr>
          <p:cNvSpPr/>
          <p:nvPr/>
        </p:nvSpPr>
        <p:spPr>
          <a:xfrm>
            <a:off x="6508082" y="3443456"/>
            <a:ext cx="1272746" cy="726114"/>
          </a:xfrm>
          <a:prstGeom prst="roundRect">
            <a:avLst/>
          </a:prstGeom>
          <a:solidFill>
            <a:schemeClr val="accent6">
              <a:alpha val="64000"/>
            </a:schemeClr>
          </a:solid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Optimal Learning</a:t>
            </a:r>
          </a:p>
        </p:txBody>
      </p:sp>
      <p:sp>
        <p:nvSpPr>
          <p:cNvPr id="3" name="Slide Number Placeholder 2">
            <a:extLst>
              <a:ext uri="{FF2B5EF4-FFF2-40B4-BE49-F238E27FC236}">
                <a16:creationId xmlns:a16="http://schemas.microsoft.com/office/drawing/2014/main" id="{966BA3FF-F72B-4C15-8F47-95D963FF50D4}"/>
              </a:ext>
            </a:extLst>
          </p:cNvPr>
          <p:cNvSpPr>
            <a:spLocks noGrp="1"/>
          </p:cNvSpPr>
          <p:nvPr>
            <p:ph type="sldNum" sz="quarter" idx="12"/>
          </p:nvPr>
        </p:nvSpPr>
        <p:spPr/>
        <p:txBody>
          <a:bodyPr/>
          <a:lstStyle/>
          <a:p>
            <a:fld id="{A6AF1B4E-90EC-4A51-B6E5-B702C054ECB0}" type="slidenum">
              <a:rPr lang="en-US" smtClean="0"/>
              <a:t>4</a:t>
            </a:fld>
            <a:endParaRPr lang="en-US" dirty="0"/>
          </a:p>
        </p:txBody>
      </p:sp>
    </p:spTree>
    <p:extLst>
      <p:ext uri="{BB962C8B-B14F-4D97-AF65-F5344CB8AC3E}">
        <p14:creationId xmlns:p14="http://schemas.microsoft.com/office/powerpoint/2010/main" val="25587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autoRev="1" fill="hold" grpId="0" nodeType="clickEffect">
                                  <p:stCondLst>
                                    <p:cond delay="0"/>
                                  </p:stCondLst>
                                  <p:childTnLst>
                                    <p:animMotion origin="layout" path="M 0 0 L -0.25 0 E" pathEditMode="relative" ptsTypes="">
                                      <p:cBhvr>
                                        <p:cTn id="6" dur="1500" fill="hold"/>
                                        <p:tgtEl>
                                          <p:spTgt spid="18"/>
                                        </p:tgtEl>
                                        <p:attrNameLst>
                                          <p:attrName>ppt_x</p:attrName>
                                          <p:attrName>ppt_y</p:attrName>
                                        </p:attrNameLst>
                                      </p:cBhvr>
                                    </p:animMotion>
                                  </p:childTnLst>
                                </p:cTn>
                              </p:par>
                            </p:childTnLst>
                          </p:cTn>
                        </p:par>
                        <p:par>
                          <p:cTn id="7" fill="hold">
                            <p:stCondLst>
                              <p:cond delay="3000"/>
                            </p:stCondLst>
                            <p:childTnLst>
                              <p:par>
                                <p:cTn id="8" presetID="63" presetClass="path" presetSubtype="0" accel="50000" decel="50000" autoRev="1" fill="hold" grpId="1" nodeType="afterEffect">
                                  <p:stCondLst>
                                    <p:cond delay="0"/>
                                  </p:stCondLst>
                                  <p:childTnLst>
                                    <p:animMotion origin="layout" path="M 0 0 L 0.25 0 E" pathEditMode="relative" ptsTypes="">
                                      <p:cBhvr>
                                        <p:cTn id="9" dur="1300" fill="hold"/>
                                        <p:tgtEl>
                                          <p:spTgt spid="18"/>
                                        </p:tgtEl>
                                        <p:attrNameLst>
                                          <p:attrName>ppt_x</p:attrName>
                                          <p:attrName>ppt_y</p:attrName>
                                        </p:attrNameLst>
                                      </p:cBhvr>
                                    </p:animMotion>
                                  </p:childTnLst>
                                </p:cTn>
                              </p:par>
                            </p:childTnLst>
                          </p:cTn>
                        </p:par>
                        <p:par>
                          <p:cTn id="10" fill="hold">
                            <p:stCondLst>
                              <p:cond delay="5600"/>
                            </p:stCondLst>
                            <p:childTnLst>
                              <p:par>
                                <p:cTn id="11" presetID="35" presetClass="path" presetSubtype="0" accel="50000" decel="50000" autoRev="1" fill="hold" grpId="2" nodeType="afterEffect">
                                  <p:stCondLst>
                                    <p:cond delay="0"/>
                                  </p:stCondLst>
                                  <p:childTnLst>
                                    <p:animMotion origin="layout" path="M 0 0 L -0.25 0 E" pathEditMode="relative" ptsTypes="">
                                      <p:cBhvr>
                                        <p:cTn id="12" dur="14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Ask 4 Questions</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43C442C6-A47D-46DA-9BC8-178377546645}"/>
              </a:ext>
            </a:extLst>
          </p:cNvPr>
          <p:cNvSpPr txBox="1">
            <a:spLocks/>
          </p:cNvSpPr>
          <p:nvPr/>
        </p:nvSpPr>
        <p:spPr>
          <a:xfrm>
            <a:off x="378068" y="0"/>
            <a:ext cx="9493173" cy="7832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tx1">
                    <a:lumMod val="65000"/>
                    <a:lumOff val="35000"/>
                  </a:schemeClr>
                </a:solidFill>
                <a:latin typeface="Franklin Gothic Book" panose="020B0503020102020204" pitchFamily="34" charset="0"/>
                <a:cs typeface="Segoe UI" panose="020B0502040204020203" pitchFamily="34" charset="0"/>
              </a:rPr>
              <a:t>How?</a:t>
            </a:r>
          </a:p>
        </p:txBody>
      </p:sp>
      <p:sp>
        <p:nvSpPr>
          <p:cNvPr id="4" name="TextBox 3">
            <a:extLst>
              <a:ext uri="{FF2B5EF4-FFF2-40B4-BE49-F238E27FC236}">
                <a16:creationId xmlns:a16="http://schemas.microsoft.com/office/drawing/2014/main" id="{CE66E37A-92D7-461E-89BB-E66F2F6D2986}"/>
              </a:ext>
            </a:extLst>
          </p:cNvPr>
          <p:cNvSpPr txBox="1"/>
          <p:nvPr/>
        </p:nvSpPr>
        <p:spPr>
          <a:xfrm>
            <a:off x="157494" y="869725"/>
            <a:ext cx="2709153" cy="1077218"/>
          </a:xfrm>
          <a:prstGeom prst="rect">
            <a:avLst/>
          </a:prstGeom>
          <a:noFill/>
        </p:spPr>
        <p:txBody>
          <a:bodyPr wrap="square" rtlCol="0">
            <a:spAutoFit/>
          </a:bodyPr>
          <a:lstStyle/>
          <a:p>
            <a:r>
              <a:rPr lang="en-US" sz="3200" dirty="0">
                <a:solidFill>
                  <a:srgbClr val="FF0000"/>
                </a:solidFill>
              </a:rPr>
              <a:t>1. </a:t>
            </a:r>
            <a:r>
              <a:rPr lang="en-US" sz="3200" dirty="0">
                <a:solidFill>
                  <a:schemeClr val="tx1">
                    <a:lumMod val="65000"/>
                    <a:lumOff val="35000"/>
                  </a:schemeClr>
                </a:solidFill>
              </a:rPr>
              <a:t>What are we measuring?</a:t>
            </a:r>
          </a:p>
        </p:txBody>
      </p:sp>
      <p:sp>
        <p:nvSpPr>
          <p:cNvPr id="19" name="TextBox 18">
            <a:extLst>
              <a:ext uri="{FF2B5EF4-FFF2-40B4-BE49-F238E27FC236}">
                <a16:creationId xmlns:a16="http://schemas.microsoft.com/office/drawing/2014/main" id="{B130D44F-BBE1-4367-B565-CB6DA09EAD5C}"/>
              </a:ext>
            </a:extLst>
          </p:cNvPr>
          <p:cNvSpPr txBox="1"/>
          <p:nvPr/>
        </p:nvSpPr>
        <p:spPr>
          <a:xfrm>
            <a:off x="3270902" y="820072"/>
            <a:ext cx="2709153" cy="1077218"/>
          </a:xfrm>
          <a:prstGeom prst="rect">
            <a:avLst/>
          </a:prstGeom>
          <a:noFill/>
        </p:spPr>
        <p:txBody>
          <a:bodyPr wrap="square" rtlCol="0">
            <a:spAutoFit/>
          </a:bodyPr>
          <a:lstStyle/>
          <a:p>
            <a:r>
              <a:rPr lang="en-US" sz="3200" dirty="0">
                <a:solidFill>
                  <a:srgbClr val="4472C4"/>
                </a:solidFill>
              </a:rPr>
              <a:t>2. </a:t>
            </a:r>
            <a:r>
              <a:rPr lang="en-US" sz="3200" dirty="0">
                <a:solidFill>
                  <a:schemeClr val="tx1">
                    <a:lumMod val="65000"/>
                    <a:lumOff val="35000"/>
                  </a:schemeClr>
                </a:solidFill>
              </a:rPr>
              <a:t>How are we measuring?</a:t>
            </a:r>
          </a:p>
        </p:txBody>
      </p:sp>
      <p:sp>
        <p:nvSpPr>
          <p:cNvPr id="21" name="TextBox 20">
            <a:extLst>
              <a:ext uri="{FF2B5EF4-FFF2-40B4-BE49-F238E27FC236}">
                <a16:creationId xmlns:a16="http://schemas.microsoft.com/office/drawing/2014/main" id="{9354D620-C6A6-4A9A-8E8C-D509F9FDBA1A}"/>
              </a:ext>
            </a:extLst>
          </p:cNvPr>
          <p:cNvSpPr txBox="1"/>
          <p:nvPr/>
        </p:nvSpPr>
        <p:spPr>
          <a:xfrm>
            <a:off x="6205615" y="826834"/>
            <a:ext cx="2709153" cy="1077218"/>
          </a:xfrm>
          <a:prstGeom prst="rect">
            <a:avLst/>
          </a:prstGeom>
          <a:noFill/>
        </p:spPr>
        <p:txBody>
          <a:bodyPr wrap="square" rtlCol="0">
            <a:spAutoFit/>
          </a:bodyPr>
          <a:lstStyle/>
          <a:p>
            <a:r>
              <a:rPr lang="en-US" sz="3200" dirty="0">
                <a:solidFill>
                  <a:srgbClr val="C8A66A"/>
                </a:solidFill>
              </a:rPr>
              <a:t>3. </a:t>
            </a:r>
            <a:r>
              <a:rPr lang="en-US" sz="3200" dirty="0">
                <a:solidFill>
                  <a:schemeClr val="tx1">
                    <a:lumMod val="65000"/>
                    <a:lumOff val="35000"/>
                  </a:schemeClr>
                </a:solidFill>
              </a:rPr>
              <a:t>Where are we measuring?</a:t>
            </a:r>
          </a:p>
        </p:txBody>
      </p:sp>
      <p:sp>
        <p:nvSpPr>
          <p:cNvPr id="23" name="TextBox 22">
            <a:extLst>
              <a:ext uri="{FF2B5EF4-FFF2-40B4-BE49-F238E27FC236}">
                <a16:creationId xmlns:a16="http://schemas.microsoft.com/office/drawing/2014/main" id="{F31AD9D3-F0B7-43B5-A8A1-291A2BFEAD25}"/>
              </a:ext>
            </a:extLst>
          </p:cNvPr>
          <p:cNvSpPr txBox="1"/>
          <p:nvPr/>
        </p:nvSpPr>
        <p:spPr>
          <a:xfrm>
            <a:off x="9168662" y="826834"/>
            <a:ext cx="3069797" cy="1077218"/>
          </a:xfrm>
          <a:prstGeom prst="rect">
            <a:avLst/>
          </a:prstGeom>
          <a:noFill/>
        </p:spPr>
        <p:txBody>
          <a:bodyPr wrap="square" rtlCol="0">
            <a:spAutoFit/>
          </a:bodyPr>
          <a:lstStyle/>
          <a:p>
            <a:r>
              <a:rPr lang="en-US" sz="3200" dirty="0">
                <a:solidFill>
                  <a:srgbClr val="7030A0"/>
                </a:solidFill>
              </a:rPr>
              <a:t>4. </a:t>
            </a:r>
            <a:r>
              <a:rPr lang="en-US" sz="3200" dirty="0">
                <a:solidFill>
                  <a:schemeClr val="tx1">
                    <a:lumMod val="65000"/>
                    <a:lumOff val="35000"/>
                  </a:schemeClr>
                </a:solidFill>
              </a:rPr>
              <a:t>How much are we measuring?</a:t>
            </a:r>
          </a:p>
        </p:txBody>
      </p:sp>
      <p:sp>
        <p:nvSpPr>
          <p:cNvPr id="25" name="TextBox 24">
            <a:extLst>
              <a:ext uri="{FF2B5EF4-FFF2-40B4-BE49-F238E27FC236}">
                <a16:creationId xmlns:a16="http://schemas.microsoft.com/office/drawing/2014/main" id="{055C0323-3A19-4720-A0F5-35E3DE7FC518}"/>
              </a:ext>
            </a:extLst>
          </p:cNvPr>
          <p:cNvSpPr txBox="1"/>
          <p:nvPr/>
        </p:nvSpPr>
        <p:spPr>
          <a:xfrm>
            <a:off x="919806" y="2033401"/>
            <a:ext cx="1302445" cy="584775"/>
          </a:xfrm>
          <a:prstGeom prst="rect">
            <a:avLst/>
          </a:prstGeom>
          <a:noFill/>
        </p:spPr>
        <p:txBody>
          <a:bodyPr wrap="square" rtlCol="0">
            <a:spAutoFit/>
          </a:bodyPr>
          <a:lstStyle/>
          <a:p>
            <a:r>
              <a:rPr lang="en-US" sz="3200" dirty="0">
                <a:solidFill>
                  <a:srgbClr val="FF0000"/>
                </a:solidFill>
              </a:rPr>
              <a:t>Skills</a:t>
            </a:r>
          </a:p>
        </p:txBody>
      </p:sp>
      <p:sp>
        <p:nvSpPr>
          <p:cNvPr id="26" name="TextBox 25">
            <a:extLst>
              <a:ext uri="{FF2B5EF4-FFF2-40B4-BE49-F238E27FC236}">
                <a16:creationId xmlns:a16="http://schemas.microsoft.com/office/drawing/2014/main" id="{0DBEF051-7031-49AF-9C0F-C11C6D4D985A}"/>
              </a:ext>
            </a:extLst>
          </p:cNvPr>
          <p:cNvSpPr txBox="1"/>
          <p:nvPr/>
        </p:nvSpPr>
        <p:spPr>
          <a:xfrm>
            <a:off x="3733831" y="2151486"/>
            <a:ext cx="1769416" cy="584775"/>
          </a:xfrm>
          <a:prstGeom prst="rect">
            <a:avLst/>
          </a:prstGeom>
          <a:noFill/>
        </p:spPr>
        <p:txBody>
          <a:bodyPr wrap="square" rtlCol="0">
            <a:spAutoFit/>
          </a:bodyPr>
          <a:lstStyle/>
          <a:p>
            <a:r>
              <a:rPr lang="en-US" sz="3200" dirty="0">
                <a:solidFill>
                  <a:srgbClr val="4472C4"/>
                </a:solidFill>
              </a:rPr>
              <a:t>Evidence</a:t>
            </a:r>
          </a:p>
        </p:txBody>
      </p:sp>
      <p:sp>
        <p:nvSpPr>
          <p:cNvPr id="27" name="TextBox 26">
            <a:extLst>
              <a:ext uri="{FF2B5EF4-FFF2-40B4-BE49-F238E27FC236}">
                <a16:creationId xmlns:a16="http://schemas.microsoft.com/office/drawing/2014/main" id="{D321FE25-3DEC-4047-951D-D00ACA0E60C1}"/>
              </a:ext>
            </a:extLst>
          </p:cNvPr>
          <p:cNvSpPr txBox="1"/>
          <p:nvPr/>
        </p:nvSpPr>
        <p:spPr>
          <a:xfrm>
            <a:off x="6560178" y="2014161"/>
            <a:ext cx="2043426" cy="584775"/>
          </a:xfrm>
          <a:prstGeom prst="rect">
            <a:avLst/>
          </a:prstGeom>
          <a:noFill/>
        </p:spPr>
        <p:txBody>
          <a:bodyPr wrap="square" rtlCol="0">
            <a:spAutoFit/>
          </a:bodyPr>
          <a:lstStyle/>
          <a:p>
            <a:r>
              <a:rPr lang="en-US" sz="3200" dirty="0">
                <a:solidFill>
                  <a:srgbClr val="C8A66A"/>
                </a:solidFill>
              </a:rPr>
              <a:t>Activities</a:t>
            </a:r>
          </a:p>
        </p:txBody>
      </p:sp>
      <p:sp>
        <p:nvSpPr>
          <p:cNvPr id="28" name="TextBox 27">
            <a:extLst>
              <a:ext uri="{FF2B5EF4-FFF2-40B4-BE49-F238E27FC236}">
                <a16:creationId xmlns:a16="http://schemas.microsoft.com/office/drawing/2014/main" id="{23DF5EF3-65CA-4560-BA80-DCAE6F3C8A5E}"/>
              </a:ext>
            </a:extLst>
          </p:cNvPr>
          <p:cNvSpPr txBox="1"/>
          <p:nvPr/>
        </p:nvSpPr>
        <p:spPr>
          <a:xfrm>
            <a:off x="9122202" y="1900750"/>
            <a:ext cx="2912304" cy="1077218"/>
          </a:xfrm>
          <a:prstGeom prst="rect">
            <a:avLst/>
          </a:prstGeom>
          <a:noFill/>
        </p:spPr>
        <p:txBody>
          <a:bodyPr wrap="square" rtlCol="0">
            <a:spAutoFit/>
          </a:bodyPr>
          <a:lstStyle/>
          <a:p>
            <a:pPr algn="ctr"/>
            <a:r>
              <a:rPr lang="en-US" sz="3200" dirty="0">
                <a:solidFill>
                  <a:srgbClr val="7030A0"/>
                </a:solidFill>
              </a:rPr>
              <a:t>Assessment/</a:t>
            </a:r>
          </a:p>
          <a:p>
            <a:pPr algn="ctr"/>
            <a:r>
              <a:rPr lang="en-US" sz="3200" dirty="0">
                <a:solidFill>
                  <a:srgbClr val="7030A0"/>
                </a:solidFill>
              </a:rPr>
              <a:t>Lesson Plan</a:t>
            </a:r>
          </a:p>
        </p:txBody>
      </p:sp>
      <p:pic>
        <p:nvPicPr>
          <p:cNvPr id="29" name="Image1">
            <a:extLst>
              <a:ext uri="{FF2B5EF4-FFF2-40B4-BE49-F238E27FC236}">
                <a16:creationId xmlns:a16="http://schemas.microsoft.com/office/drawing/2014/main" id="{16C1D025-E13D-469C-9AF6-98EB7962B2A2}"/>
              </a:ext>
            </a:extLst>
          </p:cNvPr>
          <p:cNvPicPr/>
          <p:nvPr/>
        </p:nvPicPr>
        <p:blipFill>
          <a:blip r:embed="rId3">
            <a:extLst>
              <a:ext uri="{28A0092B-C50C-407E-A947-70E740481C1C}">
                <a14:useLocalDpi xmlns:a14="http://schemas.microsoft.com/office/drawing/2010/main" val="0"/>
              </a:ext>
            </a:extLst>
          </a:blip>
          <a:srcRect/>
          <a:stretch/>
        </p:blipFill>
        <p:spPr bwMode="auto">
          <a:xfrm>
            <a:off x="970607" y="2658302"/>
            <a:ext cx="997949" cy="997949"/>
          </a:xfrm>
          <a:prstGeom prst="rect">
            <a:avLst/>
          </a:prstGeom>
        </p:spPr>
      </p:pic>
      <p:pic>
        <p:nvPicPr>
          <p:cNvPr id="30" name="Image1">
            <a:extLst>
              <a:ext uri="{FF2B5EF4-FFF2-40B4-BE49-F238E27FC236}">
                <a16:creationId xmlns:a16="http://schemas.microsoft.com/office/drawing/2014/main" id="{DBFFEF95-F4C3-4840-8D20-AE8C9BB584EA}"/>
              </a:ext>
            </a:extLst>
          </p:cNvPr>
          <p:cNvPicPr/>
          <p:nvPr/>
        </p:nvPicPr>
        <p:blipFill>
          <a:blip r:embed="rId4">
            <a:extLst>
              <a:ext uri="{28A0092B-C50C-407E-A947-70E740481C1C}">
                <a14:useLocalDpi xmlns:a14="http://schemas.microsoft.com/office/drawing/2010/main" val="0"/>
              </a:ext>
            </a:extLst>
          </a:blip>
          <a:srcRect/>
          <a:stretch/>
        </p:blipFill>
        <p:spPr bwMode="auto">
          <a:xfrm>
            <a:off x="3720647" y="2800689"/>
            <a:ext cx="1698493" cy="1076559"/>
          </a:xfrm>
          <a:prstGeom prst="rect">
            <a:avLst/>
          </a:prstGeom>
        </p:spPr>
      </p:pic>
      <p:pic>
        <p:nvPicPr>
          <p:cNvPr id="31" name="Image1">
            <a:extLst>
              <a:ext uri="{FF2B5EF4-FFF2-40B4-BE49-F238E27FC236}">
                <a16:creationId xmlns:a16="http://schemas.microsoft.com/office/drawing/2014/main" id="{B88C206C-CC82-4909-84F9-DF291A3D1377}"/>
              </a:ext>
            </a:extLst>
          </p:cNvPr>
          <p:cNvPicPr/>
          <p:nvPr/>
        </p:nvPicPr>
        <p:blipFill>
          <a:blip r:embed="rId5">
            <a:extLst>
              <a:ext uri="{28A0092B-C50C-407E-A947-70E740481C1C}">
                <a14:useLocalDpi xmlns:a14="http://schemas.microsoft.com/office/drawing/2010/main" val="0"/>
              </a:ext>
            </a:extLst>
          </a:blip>
          <a:srcRect/>
          <a:stretch/>
        </p:blipFill>
        <p:spPr bwMode="auto">
          <a:xfrm>
            <a:off x="6844014" y="2703415"/>
            <a:ext cx="914400" cy="906843"/>
          </a:xfrm>
          <a:prstGeom prst="rect">
            <a:avLst/>
          </a:prstGeom>
        </p:spPr>
      </p:pic>
      <p:pic>
        <p:nvPicPr>
          <p:cNvPr id="6" name="Picture 5">
            <a:extLst>
              <a:ext uri="{FF2B5EF4-FFF2-40B4-BE49-F238E27FC236}">
                <a16:creationId xmlns:a16="http://schemas.microsoft.com/office/drawing/2014/main" id="{F23396F8-913F-4F31-B133-CCA701FEA20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79008" y="2926198"/>
            <a:ext cx="998692" cy="1005604"/>
          </a:xfrm>
          <a:prstGeom prst="rect">
            <a:avLst/>
          </a:prstGeom>
        </p:spPr>
      </p:pic>
    </p:spTree>
    <p:extLst>
      <p:ext uri="{BB962C8B-B14F-4D97-AF65-F5344CB8AC3E}">
        <p14:creationId xmlns:p14="http://schemas.microsoft.com/office/powerpoint/2010/main" val="245461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ppt_x"/>
                                          </p:val>
                                        </p:tav>
                                        <p:tav tm="100000">
                                          <p:val>
                                            <p:strVal val="#ppt_x"/>
                                          </p:val>
                                        </p:tav>
                                      </p:tavLst>
                                    </p:anim>
                                    <p:anim calcmode="lin" valueType="num">
                                      <p:cBhvr additive="base">
                                        <p:cTn id="2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8073583" y="101678"/>
            <a:ext cx="3702251" cy="1792379"/>
          </a:xfrm>
        </p:spPr>
        <p:txBody>
          <a:bodyPr>
            <a:normAutofit/>
          </a:bodyPr>
          <a:lstStyle/>
          <a:p>
            <a:pPr algn="l"/>
            <a:r>
              <a:rPr lang="en-US" sz="3600" dirty="0">
                <a:solidFill>
                  <a:srgbClr val="00B050"/>
                </a:solidFill>
                <a:latin typeface="Franklin Gothic Book" panose="020B0503020102020204" pitchFamily="34" charset="0"/>
                <a:cs typeface="Segoe UI" panose="020B0502040204020203" pitchFamily="34" charset="0"/>
              </a:rPr>
              <a:t>Planning</a:t>
            </a:r>
            <a:r>
              <a:rPr lang="en-US" sz="3600" dirty="0">
                <a:solidFill>
                  <a:schemeClr val="tx1">
                    <a:lumMod val="65000"/>
                    <a:lumOff val="35000"/>
                  </a:schemeClr>
                </a:solidFill>
                <a:latin typeface="Franklin Gothic Book" panose="020B0503020102020204" pitchFamily="34" charset="0"/>
                <a:cs typeface="Segoe UI" panose="020B0502040204020203" pitchFamily="34" charset="0"/>
              </a:rPr>
              <a:t> the Four Elements of the Lesson Life-Cycle</a:t>
            </a:r>
          </a:p>
        </p:txBody>
      </p: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7772400" y="1960067"/>
            <a:ext cx="4305299" cy="4809033"/>
          </a:xfrm>
        </p:spPr>
        <p:txBody>
          <a:bodyPr>
            <a:noAutofit/>
          </a:bodyPr>
          <a:lstStyle/>
          <a:p>
            <a:pPr marL="514350" indent="-514350" algn="l">
              <a:buFont typeface="+mj-lt"/>
              <a:buAutoNum type="arabicPeriod"/>
            </a:pPr>
            <a:r>
              <a:rPr lang="en-US" sz="2800" dirty="0">
                <a:solidFill>
                  <a:schemeClr val="tx1">
                    <a:lumMod val="65000"/>
                    <a:lumOff val="35000"/>
                  </a:schemeClr>
                </a:solidFill>
                <a:latin typeface="Franklin Gothic Book" panose="020B0503020102020204" pitchFamily="34" charset="0"/>
              </a:rPr>
              <a:t>Identify the </a:t>
            </a:r>
            <a:r>
              <a:rPr lang="en-US" sz="2800" b="1" dirty="0">
                <a:solidFill>
                  <a:srgbClr val="FF0000"/>
                </a:solidFill>
                <a:latin typeface="Franklin Gothic Book" panose="020B0503020102020204" pitchFamily="34" charset="0"/>
              </a:rPr>
              <a:t>Target Standard </a:t>
            </a:r>
            <a:r>
              <a:rPr lang="en-US" sz="2800" dirty="0">
                <a:solidFill>
                  <a:schemeClr val="tx1">
                    <a:lumMod val="65000"/>
                    <a:lumOff val="35000"/>
                  </a:schemeClr>
                </a:solidFill>
                <a:latin typeface="Franklin Gothic Book" panose="020B0503020102020204" pitchFamily="34" charset="0"/>
              </a:rPr>
              <a:t>and create activity</a:t>
            </a:r>
            <a:endParaRPr lang="en-US" sz="2800" b="1" dirty="0">
              <a:solidFill>
                <a:srgbClr val="FF0000"/>
              </a:solidFill>
              <a:latin typeface="Franklin Gothic Book" panose="020B0503020102020204" pitchFamily="34" charset="0"/>
            </a:endParaRPr>
          </a:p>
          <a:p>
            <a:pPr marL="514350" indent="-514350" algn="l">
              <a:buFont typeface="+mj-lt"/>
              <a:buAutoNum type="arabicPeriod"/>
            </a:pPr>
            <a:r>
              <a:rPr lang="en-US" sz="2800" dirty="0">
                <a:solidFill>
                  <a:schemeClr val="tx1">
                    <a:lumMod val="65000"/>
                    <a:lumOff val="35000"/>
                  </a:schemeClr>
                </a:solidFill>
                <a:latin typeface="Franklin Gothic Book" panose="020B0503020102020204" pitchFamily="34" charset="0"/>
              </a:rPr>
              <a:t>Describe </a:t>
            </a:r>
            <a:r>
              <a:rPr lang="en-US" sz="2800" b="1" dirty="0">
                <a:solidFill>
                  <a:srgbClr val="4472C4"/>
                </a:solidFill>
                <a:latin typeface="Franklin Gothic Book" panose="020B0503020102020204" pitchFamily="34" charset="0"/>
              </a:rPr>
              <a:t>evidence</a:t>
            </a:r>
            <a:r>
              <a:rPr lang="en-US" sz="2800" dirty="0">
                <a:solidFill>
                  <a:schemeClr val="tx1">
                    <a:lumMod val="65000"/>
                    <a:lumOff val="35000"/>
                  </a:schemeClr>
                </a:solidFill>
                <a:latin typeface="Franklin Gothic Book" panose="020B0503020102020204" pitchFamily="34" charset="0"/>
              </a:rPr>
              <a:t> that a student has mastered the Target Standard</a:t>
            </a:r>
          </a:p>
          <a:p>
            <a:pPr marL="514350" indent="-514350" algn="l">
              <a:buFont typeface="+mj-lt"/>
              <a:buAutoNum type="arabicPeriod"/>
            </a:pPr>
            <a:r>
              <a:rPr lang="en-US" sz="2800" b="1" dirty="0">
                <a:solidFill>
                  <a:srgbClr val="ED7D31"/>
                </a:solidFill>
                <a:latin typeface="Franklin Gothic Book" panose="020B0503020102020204" pitchFamily="34" charset="0"/>
              </a:rPr>
              <a:t>Manipulate</a:t>
            </a:r>
            <a:r>
              <a:rPr lang="en-US" sz="2800" dirty="0">
                <a:solidFill>
                  <a:schemeClr val="tx1">
                    <a:lumMod val="65000"/>
                    <a:lumOff val="35000"/>
                  </a:schemeClr>
                </a:solidFill>
                <a:latin typeface="Franklin Gothic Book" panose="020B0503020102020204" pitchFamily="34" charset="0"/>
              </a:rPr>
              <a:t> the </a:t>
            </a:r>
            <a:r>
              <a:rPr lang="en-US" sz="2800" b="1" dirty="0">
                <a:solidFill>
                  <a:srgbClr val="ED7D31"/>
                </a:solidFill>
                <a:latin typeface="Franklin Gothic Book" panose="020B0503020102020204" pitchFamily="34" charset="0"/>
              </a:rPr>
              <a:t>Activity</a:t>
            </a:r>
          </a:p>
          <a:p>
            <a:pPr marL="514350" indent="-514350" algn="l">
              <a:buFont typeface="+mj-lt"/>
              <a:buAutoNum type="arabicPeriod"/>
            </a:pPr>
            <a:r>
              <a:rPr lang="en-US" sz="2800" dirty="0">
                <a:solidFill>
                  <a:schemeClr val="tx1">
                    <a:lumMod val="65000"/>
                    <a:lumOff val="35000"/>
                  </a:schemeClr>
                </a:solidFill>
                <a:latin typeface="Franklin Gothic Book" panose="020B0503020102020204" pitchFamily="34" charset="0"/>
              </a:rPr>
              <a:t>Create the </a:t>
            </a:r>
            <a:r>
              <a:rPr lang="en-US" sz="2800" b="1" dirty="0">
                <a:solidFill>
                  <a:srgbClr val="7030A0"/>
                </a:solidFill>
                <a:latin typeface="Franklin Gothic Book" panose="020B0503020102020204" pitchFamily="34" charset="0"/>
              </a:rPr>
              <a:t>Assessment/Lesson plan</a:t>
            </a:r>
            <a:endParaRPr lang="en-US" sz="2800" dirty="0">
              <a:solidFill>
                <a:schemeClr val="tx1">
                  <a:lumMod val="65000"/>
                  <a:lumOff val="35000"/>
                </a:schemeClr>
              </a:solidFill>
              <a:latin typeface="Franklin Gothic Book" panose="020B0503020102020204" pitchFamily="34" charset="0"/>
            </a:endParaRPr>
          </a:p>
        </p:txBody>
      </p:sp>
      <p:sp>
        <p:nvSpPr>
          <p:cNvPr id="59" name="Rectangle 58">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7D9678F-A152-4961-AFEF-272AB9D871F8}"/>
              </a:ext>
            </a:extLst>
          </p:cNvPr>
          <p:cNvSpPr/>
          <p:nvPr/>
        </p:nvSpPr>
        <p:spPr>
          <a:xfrm>
            <a:off x="-2" y="0"/>
            <a:ext cx="7531751" cy="6858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7A3793C-6D10-4232-BD48-8B6A10190CBA}"/>
              </a:ext>
            </a:extLst>
          </p:cNvPr>
          <p:cNvSpPr/>
          <p:nvPr/>
        </p:nvSpPr>
        <p:spPr>
          <a:xfrm>
            <a:off x="416166" y="481264"/>
            <a:ext cx="3316955" cy="28967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F1C21094-A13F-473F-BA16-DC742E27C335}"/>
              </a:ext>
            </a:extLst>
          </p:cNvPr>
          <p:cNvSpPr/>
          <p:nvPr/>
        </p:nvSpPr>
        <p:spPr>
          <a:xfrm>
            <a:off x="418779" y="3533761"/>
            <a:ext cx="3316955" cy="28967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882118F6-979F-4A61-93BA-C3A8C05538FA}"/>
              </a:ext>
            </a:extLst>
          </p:cNvPr>
          <p:cNvSpPr/>
          <p:nvPr/>
        </p:nvSpPr>
        <p:spPr>
          <a:xfrm>
            <a:off x="3822383" y="487566"/>
            <a:ext cx="3316955" cy="28967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77F5A7C1-2AB8-4B18-99FF-A9F6E7ED57B6}"/>
              </a:ext>
            </a:extLst>
          </p:cNvPr>
          <p:cNvSpPr/>
          <p:nvPr/>
        </p:nvSpPr>
        <p:spPr>
          <a:xfrm>
            <a:off x="3832315" y="3533761"/>
            <a:ext cx="3316955" cy="289670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2034369A-3A6E-4FCB-9846-EFFD202AB1E9}"/>
              </a:ext>
            </a:extLst>
          </p:cNvPr>
          <p:cNvCxnSpPr>
            <a:cxnSpLocks/>
          </p:cNvCxnSpPr>
          <p:nvPr/>
        </p:nvCxnSpPr>
        <p:spPr>
          <a:xfrm>
            <a:off x="2007884" y="2377311"/>
            <a:ext cx="0" cy="2011680"/>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27C2E912-B4FA-468B-B1C0-D0511EEFA802}"/>
              </a:ext>
            </a:extLst>
          </p:cNvPr>
          <p:cNvCxnSpPr>
            <a:cxnSpLocks/>
          </p:cNvCxnSpPr>
          <p:nvPr/>
        </p:nvCxnSpPr>
        <p:spPr>
          <a:xfrm flipH="1" flipV="1">
            <a:off x="5462284" y="2372131"/>
            <a:ext cx="0" cy="2011680"/>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7C6E5562-87DB-4FD3-A39A-E96700703932}"/>
              </a:ext>
            </a:extLst>
          </p:cNvPr>
          <p:cNvCxnSpPr>
            <a:cxnSpLocks/>
          </p:cNvCxnSpPr>
          <p:nvPr/>
        </p:nvCxnSpPr>
        <p:spPr>
          <a:xfrm>
            <a:off x="2893323" y="5033467"/>
            <a:ext cx="1373537" cy="0"/>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6B624A58-D3D6-4E43-88B6-7811538FBCF0}"/>
              </a:ext>
            </a:extLst>
          </p:cNvPr>
          <p:cNvCxnSpPr>
            <a:cxnSpLocks/>
          </p:cNvCxnSpPr>
          <p:nvPr/>
        </p:nvCxnSpPr>
        <p:spPr>
          <a:xfrm flipH="1">
            <a:off x="3344335" y="1871167"/>
            <a:ext cx="655825" cy="0"/>
          </a:xfrm>
          <a:prstGeom prst="straightConnector1">
            <a:avLst/>
          </a:prstGeom>
          <a:ln w="88900">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5FA8BA95-3FFB-4B8A-AE6A-370206BF5FDA}"/>
              </a:ext>
            </a:extLst>
          </p:cNvPr>
          <p:cNvGrpSpPr/>
          <p:nvPr/>
        </p:nvGrpSpPr>
        <p:grpSpPr>
          <a:xfrm rot="10800000">
            <a:off x="3447888" y="3011510"/>
            <a:ext cx="635969" cy="847723"/>
            <a:chOff x="10190861" y="2145539"/>
            <a:chExt cx="635969" cy="847723"/>
          </a:xfrm>
          <a:solidFill>
            <a:srgbClr val="D2B786"/>
          </a:solidFill>
          <a:scene3d>
            <a:camera prst="orthographicFront">
              <a:rot lat="0" lon="10800000" rev="0"/>
            </a:camera>
            <a:lightRig rig="threePt" dir="t"/>
          </a:scene3d>
        </p:grpSpPr>
        <p:sp>
          <p:nvSpPr>
            <p:cNvPr id="25" name="Arrow: Circular 24">
              <a:extLst>
                <a:ext uri="{FF2B5EF4-FFF2-40B4-BE49-F238E27FC236}">
                  <a16:creationId xmlns:a16="http://schemas.microsoft.com/office/drawing/2014/main" id="{2FC32063-7EE6-476D-A5A6-5CA5C6637A13}"/>
                </a:ext>
              </a:extLst>
            </p:cNvPr>
            <p:cNvSpPr/>
            <p:nvPr/>
          </p:nvSpPr>
          <p:spPr>
            <a:xfrm rot="342304">
              <a:off x="10190861" y="2145539"/>
              <a:ext cx="635969" cy="793267"/>
            </a:xfrm>
            <a:prstGeom prst="circularArrow">
              <a:avLst/>
            </a:prstGeom>
            <a:grp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ircular 26">
              <a:extLst>
                <a:ext uri="{FF2B5EF4-FFF2-40B4-BE49-F238E27FC236}">
                  <a16:creationId xmlns:a16="http://schemas.microsoft.com/office/drawing/2014/main" id="{70C47C59-13FD-46A3-8418-A2F42AA47BD5}"/>
                </a:ext>
              </a:extLst>
            </p:cNvPr>
            <p:cNvSpPr/>
            <p:nvPr/>
          </p:nvSpPr>
          <p:spPr>
            <a:xfrm rot="10957382">
              <a:off x="10191979" y="2203821"/>
              <a:ext cx="633735" cy="789441"/>
            </a:xfrm>
            <a:prstGeom prst="circularArrow">
              <a:avLst/>
            </a:prstGeom>
            <a:grpFill/>
            <a:ln>
              <a:solidFill>
                <a:srgbClr val="7B2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a:extLst>
              <a:ext uri="{FF2B5EF4-FFF2-40B4-BE49-F238E27FC236}">
                <a16:creationId xmlns:a16="http://schemas.microsoft.com/office/drawing/2014/main" id="{B105CD78-850E-4686-B271-88DD4B691A3E}"/>
              </a:ext>
            </a:extLst>
          </p:cNvPr>
          <p:cNvGrpSpPr/>
          <p:nvPr/>
        </p:nvGrpSpPr>
        <p:grpSpPr>
          <a:xfrm>
            <a:off x="4103246" y="1034946"/>
            <a:ext cx="2685828" cy="1337185"/>
            <a:chOff x="4619626" y="733892"/>
            <a:chExt cx="2685828" cy="1337185"/>
          </a:xfrm>
        </p:grpSpPr>
        <p:sp>
          <p:nvSpPr>
            <p:cNvPr id="29" name="Oval 28">
              <a:extLst>
                <a:ext uri="{FF2B5EF4-FFF2-40B4-BE49-F238E27FC236}">
                  <a16:creationId xmlns:a16="http://schemas.microsoft.com/office/drawing/2014/main" id="{65087F84-65E2-4FFB-B52D-287CEBD22362}"/>
                </a:ext>
              </a:extLst>
            </p:cNvPr>
            <p:cNvSpPr/>
            <p:nvPr/>
          </p:nvSpPr>
          <p:spPr>
            <a:xfrm>
              <a:off x="4619626" y="733892"/>
              <a:ext cx="2685828" cy="1325563"/>
            </a:xfrm>
            <a:prstGeom prst="ellipse">
              <a:avLst/>
            </a:prstGeom>
            <a:solidFill>
              <a:schemeClr val="bg1"/>
            </a:solid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200" dirty="0">
                <a:solidFill>
                  <a:srgbClr val="7030A0"/>
                </a:solidFill>
              </a:endParaRPr>
            </a:p>
          </p:txBody>
        </p:sp>
        <p:pic>
          <p:nvPicPr>
            <p:cNvPr id="32" name="Picture 31" descr="A picture containing plate, tableware, dishware, drawing&#10;&#10;Description automatically generated">
              <a:extLst>
                <a:ext uri="{FF2B5EF4-FFF2-40B4-BE49-F238E27FC236}">
                  <a16:creationId xmlns:a16="http://schemas.microsoft.com/office/drawing/2014/main" id="{15EFC64B-2284-4421-B4DC-98E5C7DA2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6546" y="1134954"/>
              <a:ext cx="542924" cy="546682"/>
            </a:xfrm>
            <a:prstGeom prst="rect">
              <a:avLst/>
            </a:prstGeom>
          </p:spPr>
        </p:pic>
        <p:sp>
          <p:nvSpPr>
            <p:cNvPr id="34" name="Oval 33">
              <a:extLst>
                <a:ext uri="{FF2B5EF4-FFF2-40B4-BE49-F238E27FC236}">
                  <a16:creationId xmlns:a16="http://schemas.microsoft.com/office/drawing/2014/main" id="{FFAC5A26-8936-4EC2-AEDF-5FBF3C67DA77}"/>
                </a:ext>
              </a:extLst>
            </p:cNvPr>
            <p:cNvSpPr/>
            <p:nvPr/>
          </p:nvSpPr>
          <p:spPr>
            <a:xfrm>
              <a:off x="4619626" y="745514"/>
              <a:ext cx="2685828" cy="1325563"/>
            </a:xfrm>
            <a:prstGeom prst="ellipse">
              <a:avLst/>
            </a:prstGeom>
            <a:noFill/>
            <a:ln w="603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7030A0"/>
                  </a:solidFill>
                </a:rPr>
                <a:t>Assessment/</a:t>
              </a:r>
            </a:p>
            <a:p>
              <a:pPr algn="r"/>
              <a:r>
                <a:rPr lang="en-US" sz="2200" dirty="0">
                  <a:solidFill>
                    <a:srgbClr val="7030A0"/>
                  </a:solidFill>
                </a:rPr>
                <a:t>Lesson Plan</a:t>
              </a:r>
            </a:p>
          </p:txBody>
        </p:sp>
      </p:grpSp>
      <p:grpSp>
        <p:nvGrpSpPr>
          <p:cNvPr id="35" name="Group 34">
            <a:extLst>
              <a:ext uri="{FF2B5EF4-FFF2-40B4-BE49-F238E27FC236}">
                <a16:creationId xmlns:a16="http://schemas.microsoft.com/office/drawing/2014/main" id="{88B24558-C9E0-460C-8330-B812803C53B3}"/>
              </a:ext>
            </a:extLst>
          </p:cNvPr>
          <p:cNvGrpSpPr/>
          <p:nvPr/>
        </p:nvGrpSpPr>
        <p:grpSpPr>
          <a:xfrm>
            <a:off x="4154515" y="4364583"/>
            <a:ext cx="2685828" cy="1325563"/>
            <a:chOff x="6320524" y="2144217"/>
            <a:chExt cx="2685828" cy="1325563"/>
          </a:xfrm>
        </p:grpSpPr>
        <p:sp>
          <p:nvSpPr>
            <p:cNvPr id="36" name="Oval 35">
              <a:extLst>
                <a:ext uri="{FF2B5EF4-FFF2-40B4-BE49-F238E27FC236}">
                  <a16:creationId xmlns:a16="http://schemas.microsoft.com/office/drawing/2014/main" id="{58CCE293-C22D-4E76-8F18-BF62974F1549}"/>
                </a:ext>
              </a:extLst>
            </p:cNvPr>
            <p:cNvSpPr/>
            <p:nvPr/>
          </p:nvSpPr>
          <p:spPr>
            <a:xfrm>
              <a:off x="6320524" y="2144217"/>
              <a:ext cx="2685828" cy="1325563"/>
            </a:xfrm>
            <a:prstGeom prst="ellipse">
              <a:avLst/>
            </a:prstGeom>
            <a:solidFill>
              <a:schemeClr val="bg1"/>
            </a:solidFill>
            <a:ln w="60325">
              <a:solidFill>
                <a:srgbClr val="D2B7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a:solidFill>
                    <a:srgbClr val="C8A66A"/>
                  </a:solidFill>
                </a:rPr>
                <a:t>      </a:t>
              </a:r>
              <a:r>
                <a:rPr lang="en-US" sz="2400" dirty="0">
                  <a:solidFill>
                    <a:srgbClr val="C8A66A"/>
                  </a:solidFill>
                </a:rPr>
                <a:t>Activity</a:t>
              </a:r>
              <a:r>
                <a:rPr lang="en-US" sz="2200" dirty="0">
                  <a:solidFill>
                    <a:srgbClr val="C8A66A"/>
                  </a:solidFill>
                </a:rPr>
                <a:t>              </a:t>
              </a:r>
              <a:r>
                <a:rPr lang="en-US" sz="2400" dirty="0">
                  <a:solidFill>
                    <a:srgbClr val="C8A66A"/>
                  </a:solidFill>
                </a:rPr>
                <a:t>Scope</a:t>
              </a:r>
            </a:p>
          </p:txBody>
        </p:sp>
        <p:pic>
          <p:nvPicPr>
            <p:cNvPr id="40" name="Picture 39" descr="A picture containing drawing, food, plate&#10;&#10;Description automatically generated">
              <a:extLst>
                <a:ext uri="{FF2B5EF4-FFF2-40B4-BE49-F238E27FC236}">
                  <a16:creationId xmlns:a16="http://schemas.microsoft.com/office/drawing/2014/main" id="{55E4B686-C11B-40CE-8C67-3FC3394C7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093" y="2537779"/>
              <a:ext cx="542924" cy="538437"/>
            </a:xfrm>
            <a:prstGeom prst="rect">
              <a:avLst/>
            </a:prstGeom>
          </p:spPr>
        </p:pic>
      </p:grpSp>
      <p:grpSp>
        <p:nvGrpSpPr>
          <p:cNvPr id="41" name="Group 40">
            <a:extLst>
              <a:ext uri="{FF2B5EF4-FFF2-40B4-BE49-F238E27FC236}">
                <a16:creationId xmlns:a16="http://schemas.microsoft.com/office/drawing/2014/main" id="{EB4B8992-5918-4E3C-A62C-D42D868E6322}"/>
              </a:ext>
            </a:extLst>
          </p:cNvPr>
          <p:cNvGrpSpPr/>
          <p:nvPr/>
        </p:nvGrpSpPr>
        <p:grpSpPr>
          <a:xfrm>
            <a:off x="694621" y="1046568"/>
            <a:ext cx="2685828" cy="1325563"/>
            <a:chOff x="2789446" y="2060493"/>
            <a:chExt cx="2685828" cy="1325563"/>
          </a:xfrm>
        </p:grpSpPr>
        <p:sp>
          <p:nvSpPr>
            <p:cNvPr id="42" name="Oval 41">
              <a:extLst>
                <a:ext uri="{FF2B5EF4-FFF2-40B4-BE49-F238E27FC236}">
                  <a16:creationId xmlns:a16="http://schemas.microsoft.com/office/drawing/2014/main" id="{72EAAB0F-750E-4693-AF4D-31B7CC963FDC}"/>
                </a:ext>
              </a:extLst>
            </p:cNvPr>
            <p:cNvSpPr/>
            <p:nvPr/>
          </p:nvSpPr>
          <p:spPr>
            <a:xfrm>
              <a:off x="2789446" y="2060493"/>
              <a:ext cx="2685828" cy="1325563"/>
            </a:xfrm>
            <a:prstGeom prst="ellipse">
              <a:avLst/>
            </a:prstGeom>
            <a:solidFill>
              <a:schemeClr val="bg1"/>
            </a:solidFill>
            <a:ln w="603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rgbClr val="C00000"/>
                  </a:solidFill>
                </a:rPr>
                <a:t>Skill </a:t>
              </a:r>
            </a:p>
            <a:p>
              <a:pPr algn="ctr"/>
              <a:r>
                <a:rPr lang="en-US" sz="2500" dirty="0">
                  <a:solidFill>
                    <a:srgbClr val="C00000"/>
                  </a:solidFill>
                </a:rPr>
                <a:t>  Scale</a:t>
              </a:r>
            </a:p>
          </p:txBody>
        </p:sp>
        <p:pic>
          <p:nvPicPr>
            <p:cNvPr id="43" name="Picture 42" descr="A close up of a sign&#10;&#10;Description automatically generated">
              <a:extLst>
                <a:ext uri="{FF2B5EF4-FFF2-40B4-BE49-F238E27FC236}">
                  <a16:creationId xmlns:a16="http://schemas.microsoft.com/office/drawing/2014/main" id="{43045A14-61C8-4639-999A-402CE06517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872" y="2347675"/>
              <a:ext cx="728541" cy="728541"/>
            </a:xfrm>
            <a:prstGeom prst="rect">
              <a:avLst/>
            </a:prstGeom>
          </p:spPr>
        </p:pic>
      </p:grpSp>
      <p:grpSp>
        <p:nvGrpSpPr>
          <p:cNvPr id="44" name="Group 43">
            <a:extLst>
              <a:ext uri="{FF2B5EF4-FFF2-40B4-BE49-F238E27FC236}">
                <a16:creationId xmlns:a16="http://schemas.microsoft.com/office/drawing/2014/main" id="{B87FE05A-9645-4A98-8D74-88187152357E}"/>
              </a:ext>
            </a:extLst>
          </p:cNvPr>
          <p:cNvGrpSpPr/>
          <p:nvPr/>
        </p:nvGrpSpPr>
        <p:grpSpPr>
          <a:xfrm>
            <a:off x="664970" y="4393538"/>
            <a:ext cx="2685828" cy="1325563"/>
            <a:chOff x="5493179" y="3923373"/>
            <a:chExt cx="2685828" cy="1325563"/>
          </a:xfrm>
        </p:grpSpPr>
        <p:sp>
          <p:nvSpPr>
            <p:cNvPr id="45" name="Oval 44">
              <a:extLst>
                <a:ext uri="{FF2B5EF4-FFF2-40B4-BE49-F238E27FC236}">
                  <a16:creationId xmlns:a16="http://schemas.microsoft.com/office/drawing/2014/main" id="{ABB1ED07-A991-411C-BB9B-ECA341F084E2}"/>
                </a:ext>
              </a:extLst>
            </p:cNvPr>
            <p:cNvSpPr/>
            <p:nvPr/>
          </p:nvSpPr>
          <p:spPr>
            <a:xfrm>
              <a:off x="5493179" y="3923373"/>
              <a:ext cx="2685828" cy="1325563"/>
            </a:xfrm>
            <a:prstGeom prst="ellipse">
              <a:avLst/>
            </a:prstGeom>
            <a:solidFill>
              <a:schemeClr val="bg1"/>
            </a:solidFill>
            <a:ln w="6032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rgbClr val="4472C4"/>
                  </a:solidFill>
                </a:rPr>
                <a:t>Evidence Rubric</a:t>
              </a:r>
              <a:r>
                <a:rPr lang="en-US" sz="2200" dirty="0">
                  <a:solidFill>
                    <a:srgbClr val="4472C4"/>
                  </a:solidFill>
                </a:rPr>
                <a:t>	</a:t>
              </a:r>
            </a:p>
          </p:txBody>
        </p:sp>
        <p:pic>
          <p:nvPicPr>
            <p:cNvPr id="46" name="Picture 45" descr="A picture containing building, gate, bridge, fence&#10;&#10;Description automatically generated">
              <a:extLst>
                <a:ext uri="{FF2B5EF4-FFF2-40B4-BE49-F238E27FC236}">
                  <a16:creationId xmlns:a16="http://schemas.microsoft.com/office/drawing/2014/main" id="{22B2E9FD-A835-411B-9569-A5D832C242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8917" y="4240953"/>
              <a:ext cx="796047" cy="796047"/>
            </a:xfrm>
            <a:prstGeom prst="rect">
              <a:avLst/>
            </a:prstGeom>
          </p:spPr>
        </p:pic>
      </p:grpSp>
      <p:sp>
        <p:nvSpPr>
          <p:cNvPr id="4" name="Slide Number Placeholder 3">
            <a:extLst>
              <a:ext uri="{FF2B5EF4-FFF2-40B4-BE49-F238E27FC236}">
                <a16:creationId xmlns:a16="http://schemas.microsoft.com/office/drawing/2014/main" id="{70C42A6A-5047-4E67-A2AD-4B58F226ABB8}"/>
              </a:ext>
            </a:extLst>
          </p:cNvPr>
          <p:cNvSpPr>
            <a:spLocks noGrp="1"/>
          </p:cNvSpPr>
          <p:nvPr>
            <p:ph type="sldNum" sz="quarter" idx="12"/>
          </p:nvPr>
        </p:nvSpPr>
        <p:spPr/>
        <p:txBody>
          <a:bodyPr/>
          <a:lstStyle/>
          <a:p>
            <a:fld id="{A6AF1B4E-90EC-4A51-B6E5-B702C054ECB0}" type="slidenum">
              <a:rPr lang="en-US" smtClean="0"/>
              <a:t>6</a:t>
            </a:fld>
            <a:endParaRPr lang="en-US" dirty="0"/>
          </a:p>
        </p:txBody>
      </p:sp>
    </p:spTree>
    <p:extLst>
      <p:ext uri="{BB962C8B-B14F-4D97-AF65-F5344CB8AC3E}">
        <p14:creationId xmlns:p14="http://schemas.microsoft.com/office/powerpoint/2010/main" val="25058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1"/>
                                        </p:tgtEl>
                                      </p:cBhvr>
                                    </p:animEffect>
                                    <p:animScale>
                                      <p:cBhvr>
                                        <p:cTn id="7" dur="250" autoRev="1" fill="hold"/>
                                        <p:tgtEl>
                                          <p:spTgt spid="41"/>
                                        </p:tgtEl>
                                      </p:cBhvr>
                                      <p:by x="105000" y="105000"/>
                                    </p:animScale>
                                  </p:childTnLst>
                                </p:cTn>
                              </p:par>
                              <p:par>
                                <p:cTn id="8" presetID="8" presetClass="emph" presetSubtype="0" fill="hold" nodeType="withEffect">
                                  <p:stCondLst>
                                    <p:cond delay="0"/>
                                  </p:stCondLst>
                                  <p:childTnLst>
                                    <p:animRot by="-21600000">
                                      <p:cBhvr>
                                        <p:cTn id="9" dur="900" fill="hold"/>
                                        <p:tgtEl>
                                          <p:spTgt spid="24"/>
                                        </p:tgtEl>
                                        <p:attrNameLst>
                                          <p:attrName>r</p:attrName>
                                        </p:attrNameLst>
                                      </p:cBhvr>
                                    </p:animRot>
                                  </p:childTnLst>
                                </p:cTn>
                              </p:par>
                            </p:childTnLst>
                          </p:cTn>
                        </p:par>
                        <p:par>
                          <p:cTn id="10" fill="hold">
                            <p:stCondLst>
                              <p:cond delay="9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26" presetClass="emph" presetSubtype="0" fill="hold" nodeType="withEffect">
                                  <p:stCondLst>
                                    <p:cond delay="0"/>
                                  </p:stCondLst>
                                  <p:childTnLst>
                                    <p:animEffect transition="out" filter="fade">
                                      <p:cBhvr>
                                        <p:cTn id="15" dur="500" tmFilter="0, 0; .2, .5; .8, .5; 1, 0"/>
                                        <p:tgtEl>
                                          <p:spTgt spid="44"/>
                                        </p:tgtEl>
                                      </p:cBhvr>
                                    </p:animEffect>
                                    <p:animScale>
                                      <p:cBhvr>
                                        <p:cTn id="16" dur="250" autoRev="1" fill="hold"/>
                                        <p:tgtEl>
                                          <p:spTgt spid="44"/>
                                        </p:tgtEl>
                                      </p:cBhvr>
                                      <p:by x="105000" y="105000"/>
                                    </p:animScale>
                                  </p:childTnLst>
                                </p:cTn>
                              </p:par>
                              <p:par>
                                <p:cTn id="17" presetID="8" presetClass="emph" presetSubtype="0" fill="hold" nodeType="withEffect">
                                  <p:stCondLst>
                                    <p:cond delay="0"/>
                                  </p:stCondLst>
                                  <p:childTnLst>
                                    <p:animRot by="-21600000">
                                      <p:cBhvr>
                                        <p:cTn id="18" dur="800" fill="hold"/>
                                        <p:tgtEl>
                                          <p:spTgt spid="24"/>
                                        </p:tgtEl>
                                        <p:attrNameLst>
                                          <p:attrName>r</p:attrName>
                                        </p:attrNameLst>
                                      </p:cBhvr>
                                    </p:animRo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par>
                                <p:cTn id="23" presetID="26" presetClass="emph" presetSubtype="0" fill="hold" nodeType="withEffect">
                                  <p:stCondLst>
                                    <p:cond delay="0"/>
                                  </p:stCondLst>
                                  <p:childTnLst>
                                    <p:animEffect transition="out" filter="fade">
                                      <p:cBhvr>
                                        <p:cTn id="24" dur="500" tmFilter="0, 0; .2, .5; .8, .5; 1, 0"/>
                                        <p:tgtEl>
                                          <p:spTgt spid="35"/>
                                        </p:tgtEl>
                                      </p:cBhvr>
                                    </p:animEffect>
                                    <p:animScale>
                                      <p:cBhvr>
                                        <p:cTn id="25" dur="250" autoRev="1" fill="hold"/>
                                        <p:tgtEl>
                                          <p:spTgt spid="35"/>
                                        </p:tgtEl>
                                      </p:cBhvr>
                                      <p:by x="105000" y="105000"/>
                                    </p:animScale>
                                  </p:childTnLst>
                                </p:cTn>
                              </p:par>
                              <p:par>
                                <p:cTn id="26" presetID="8" presetClass="emph" presetSubtype="0" fill="hold" nodeType="withEffect">
                                  <p:stCondLst>
                                    <p:cond delay="0"/>
                                  </p:stCondLst>
                                  <p:childTnLst>
                                    <p:animRot by="-21600000">
                                      <p:cBhvr>
                                        <p:cTn id="27" dur="900" fill="hold"/>
                                        <p:tgtEl>
                                          <p:spTgt spid="24"/>
                                        </p:tgtEl>
                                        <p:attrNameLst>
                                          <p:attrName>r</p:attrName>
                                        </p:attrNameLst>
                                      </p:cBhvr>
                                    </p:animRot>
                                  </p:childTnLst>
                                </p:cTn>
                              </p:par>
                            </p:childTnLst>
                          </p:cTn>
                        </p:par>
                        <p:par>
                          <p:cTn id="28" fill="hold">
                            <p:stCondLst>
                              <p:cond delay="2600"/>
                            </p:stCondLst>
                            <p:childTnLst>
                              <p:par>
                                <p:cTn id="29" presetID="2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6" presetClass="emph" presetSubtype="0" fill="hold" nodeType="withEffect">
                                  <p:stCondLst>
                                    <p:cond delay="0"/>
                                  </p:stCondLst>
                                  <p:childTnLst>
                                    <p:animEffect transition="out" filter="fade">
                                      <p:cBhvr>
                                        <p:cTn id="33" dur="500" tmFilter="0, 0; .2, .5; .8, .5; 1, 0"/>
                                        <p:tgtEl>
                                          <p:spTgt spid="28"/>
                                        </p:tgtEl>
                                      </p:cBhvr>
                                    </p:animEffect>
                                    <p:animScale>
                                      <p:cBhvr>
                                        <p:cTn id="34" dur="250" autoRev="1" fill="hold"/>
                                        <p:tgtEl>
                                          <p:spTgt spid="28"/>
                                        </p:tgtEl>
                                      </p:cBhvr>
                                      <p:by x="105000" y="105000"/>
                                    </p:animScale>
                                  </p:childTnLst>
                                </p:cTn>
                              </p:par>
                              <p:par>
                                <p:cTn id="35" presetID="8" presetClass="emph" presetSubtype="0" fill="hold" nodeType="withEffect">
                                  <p:stCondLst>
                                    <p:cond delay="0"/>
                                  </p:stCondLst>
                                  <p:childTnLst>
                                    <p:animRot by="-21600000">
                                      <p:cBhvr>
                                        <p:cTn id="36" dur="900" fill="hold"/>
                                        <p:tgtEl>
                                          <p:spTgt spid="24"/>
                                        </p:tgtEl>
                                        <p:attrNameLst>
                                          <p:attrName>r</p:attrName>
                                        </p:attrNameLst>
                                      </p:cBhvr>
                                    </p:animRo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right)">
                                      <p:cBhvr>
                                        <p:cTn id="40" dur="500"/>
                                        <p:tgtEl>
                                          <p:spTgt spid="33"/>
                                        </p:tgtEl>
                                      </p:cBhvr>
                                    </p:animEffect>
                                  </p:childTnLst>
                                </p:cTn>
                              </p:par>
                              <p:par>
                                <p:cTn id="41" presetID="8" presetClass="emph" presetSubtype="0" fill="hold" nodeType="withEffect">
                                  <p:stCondLst>
                                    <p:cond delay="0"/>
                                  </p:stCondLst>
                                  <p:childTnLst>
                                    <p:animRot by="-21600000">
                                      <p:cBhvr>
                                        <p:cTn id="42" dur="800" fill="hold"/>
                                        <p:tgtEl>
                                          <p:spTgt spid="24"/>
                                        </p:tgtEl>
                                        <p:attrNameLst>
                                          <p:attrName>r</p:attrName>
                                        </p:attrNameLst>
                                      </p:cBhvr>
                                    </p:animRot>
                                  </p:childTnLst>
                                </p:cTn>
                              </p:par>
                              <p:par>
                                <p:cTn id="43" presetID="26" presetClass="emph" presetSubtype="0" fill="hold" nodeType="withEffect">
                                  <p:stCondLst>
                                    <p:cond delay="0"/>
                                  </p:stCondLst>
                                  <p:childTnLst>
                                    <p:animEffect transition="out" filter="fade">
                                      <p:cBhvr>
                                        <p:cTn id="44" dur="500" tmFilter="0, 0; .2, .5; .8, .5; 1, 0"/>
                                        <p:tgtEl>
                                          <p:spTgt spid="41"/>
                                        </p:tgtEl>
                                      </p:cBhvr>
                                    </p:animEffect>
                                    <p:animScale>
                                      <p:cBhvr>
                                        <p:cTn id="45" dur="25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eeform 20">
            <a:extLst>
              <a:ext uri="{FF2B5EF4-FFF2-40B4-BE49-F238E27FC236}">
                <a16:creationId xmlns:a16="http://schemas.microsoft.com/office/drawing/2014/main" id="{CF9F0F3E-8820-46B6-A496-86F61BDAE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2758"/>
            <a:ext cx="4522796" cy="2919017"/>
          </a:xfrm>
          <a:custGeom>
            <a:avLst/>
            <a:gdLst>
              <a:gd name="connsiteX0" fmla="*/ 0 w 4522796"/>
              <a:gd name="connsiteY0" fmla="*/ 2919017 h 2919017"/>
              <a:gd name="connsiteX1" fmla="*/ 4522796 w 4522796"/>
              <a:gd name="connsiteY1" fmla="*/ 2919017 h 2919017"/>
              <a:gd name="connsiteX2" fmla="*/ 3170909 w 4522796"/>
              <a:gd name="connsiteY2" fmla="*/ 0 h 2919017"/>
              <a:gd name="connsiteX3" fmla="*/ 0 w 4522796"/>
              <a:gd name="connsiteY3" fmla="*/ 0 h 2919017"/>
            </a:gdLst>
            <a:ahLst/>
            <a:cxnLst>
              <a:cxn ang="0">
                <a:pos x="connsiteX0" y="connsiteY0"/>
              </a:cxn>
              <a:cxn ang="0">
                <a:pos x="connsiteX1" y="connsiteY1"/>
              </a:cxn>
              <a:cxn ang="0">
                <a:pos x="connsiteX2" y="connsiteY2"/>
              </a:cxn>
              <a:cxn ang="0">
                <a:pos x="connsiteX3" y="connsiteY3"/>
              </a:cxn>
            </a:cxnLst>
            <a:rect l="l" t="t" r="r" b="b"/>
            <a:pathLst>
              <a:path w="4522796" h="2919017">
                <a:moveTo>
                  <a:pt x="0" y="2919017"/>
                </a:moveTo>
                <a:lnTo>
                  <a:pt x="4522796" y="2919017"/>
                </a:lnTo>
                <a:lnTo>
                  <a:pt x="31709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50" name="Freeform 12">
            <a:extLst>
              <a:ext uri="{FF2B5EF4-FFF2-40B4-BE49-F238E27FC236}">
                <a16:creationId xmlns:a16="http://schemas.microsoft.com/office/drawing/2014/main" id="{FC1C3757-C15D-49E7-88D1-B023865E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22">
            <a:extLst>
              <a:ext uri="{FF2B5EF4-FFF2-40B4-BE49-F238E27FC236}">
                <a16:creationId xmlns:a16="http://schemas.microsoft.com/office/drawing/2014/main" id="{C80C0294-6030-46D4-A2C8-8EA9B5F64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48626"/>
            <a:ext cx="6754821" cy="1409374"/>
          </a:xfrm>
          <a:custGeom>
            <a:avLst/>
            <a:gdLst>
              <a:gd name="connsiteX0" fmla="*/ 0 w 6754821"/>
              <a:gd name="connsiteY0" fmla="*/ 0 h 1409374"/>
              <a:gd name="connsiteX1" fmla="*/ 6754821 w 6754821"/>
              <a:gd name="connsiteY1" fmla="*/ 0 h 1409374"/>
              <a:gd name="connsiteX2" fmla="*/ 6102096 w 6754821"/>
              <a:gd name="connsiteY2" fmla="*/ 1409374 h 1409374"/>
              <a:gd name="connsiteX3" fmla="*/ 0 w 6754821"/>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6754821" h="1409374">
                <a:moveTo>
                  <a:pt x="0" y="0"/>
                </a:moveTo>
                <a:lnTo>
                  <a:pt x="6754821" y="0"/>
                </a:lnTo>
                <a:lnTo>
                  <a:pt x="6102096" y="1409374"/>
                </a:lnTo>
                <a:lnTo>
                  <a:pt x="0" y="1409374"/>
                </a:lnTo>
                <a:close/>
              </a:path>
            </a:pathLst>
          </a:cu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D6239649-5EE1-40CC-AE7A-BD26F1824F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84074" y="-4757"/>
            <a:ext cx="8660923" cy="6881741"/>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4E88A117-23FC-4E90-83D2-569E758118BB}"/>
              </a:ext>
            </a:extLst>
          </p:cNvPr>
          <p:cNvGrpSpPr/>
          <p:nvPr/>
        </p:nvGrpSpPr>
        <p:grpSpPr>
          <a:xfrm>
            <a:off x="228723" y="-58165"/>
            <a:ext cx="12800738" cy="7042910"/>
            <a:chOff x="194931" y="-92455"/>
            <a:chExt cx="12800738" cy="7042910"/>
          </a:xfrm>
        </p:grpSpPr>
        <p:pic>
          <p:nvPicPr>
            <p:cNvPr id="28" name="Picture 27">
              <a:extLst>
                <a:ext uri="{FF2B5EF4-FFF2-40B4-BE49-F238E27FC236}">
                  <a16:creationId xmlns:a16="http://schemas.microsoft.com/office/drawing/2014/main" id="{5FFA2680-3B3B-4117-960C-3240488E98EA}"/>
                </a:ext>
              </a:extLst>
            </p:cNvPr>
            <p:cNvPicPr>
              <a:picLocks noChangeAspect="1"/>
            </p:cNvPicPr>
            <p:nvPr/>
          </p:nvPicPr>
          <p:blipFill rotWithShape="1">
            <a:blip r:embed="rId4">
              <a:extLst>
                <a:ext uri="{28A0092B-C50C-407E-A947-70E740481C1C}">
                  <a14:useLocalDpi xmlns:a14="http://schemas.microsoft.com/office/drawing/2010/main" val="0"/>
                </a:ext>
              </a:extLst>
            </a:blip>
            <a:srcRect l="1858" t="2229" r="6201" b="5389"/>
            <a:stretch/>
          </p:blipFill>
          <p:spPr>
            <a:xfrm>
              <a:off x="2209801" y="-92455"/>
              <a:ext cx="8047823" cy="704291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30EC1C4-8036-4F7E-A56E-51C506DD92E4}"/>
                </a:ext>
              </a:extLst>
            </p:cNvPr>
            <p:cNvSpPr txBox="1"/>
            <p:nvPr/>
          </p:nvSpPr>
          <p:spPr>
            <a:xfrm>
              <a:off x="8274196" y="177961"/>
              <a:ext cx="3416006" cy="553998"/>
            </a:xfrm>
            <a:prstGeom prst="rect">
              <a:avLst/>
            </a:prstGeom>
            <a:solidFill>
              <a:schemeClr val="accent3">
                <a:lumMod val="40000"/>
                <a:lumOff val="60000"/>
                <a:alpha val="64000"/>
              </a:schemeClr>
            </a:solidFill>
          </p:spPr>
          <p:txBody>
            <a:bodyPr wrap="square" rtlCol="0">
              <a:spAutoFit/>
            </a:bodyPr>
            <a:lstStyle/>
            <a:p>
              <a:r>
                <a:rPr lang="en-US" sz="3000" b="1" dirty="0">
                  <a:solidFill>
                    <a:srgbClr val="4472C4"/>
                  </a:solidFill>
                  <a:latin typeface="Segoe UI" panose="020B0502040204020203" pitchFamily="34" charset="0"/>
                  <a:cs typeface="Segoe UI" panose="020B0502040204020203" pitchFamily="34" charset="0"/>
                </a:rPr>
                <a:t>Least Demanding</a:t>
              </a:r>
              <a:endParaRPr lang="en-US" sz="3000" b="1" dirty="0">
                <a:latin typeface="Segoe UI" panose="020B0502040204020203" pitchFamily="34" charset="0"/>
                <a:cs typeface="Segoe UI" panose="020B0502040204020203" pitchFamily="34" charset="0"/>
              </a:endParaRPr>
            </a:p>
          </p:txBody>
        </p:sp>
        <p:sp>
          <p:nvSpPr>
            <p:cNvPr id="12" name="TextBox 11">
              <a:extLst>
                <a:ext uri="{FF2B5EF4-FFF2-40B4-BE49-F238E27FC236}">
                  <a16:creationId xmlns:a16="http://schemas.microsoft.com/office/drawing/2014/main" id="{C0BCA634-21C5-4E2C-A097-D1348600EC27}"/>
                </a:ext>
              </a:extLst>
            </p:cNvPr>
            <p:cNvSpPr txBox="1"/>
            <p:nvPr/>
          </p:nvSpPr>
          <p:spPr>
            <a:xfrm>
              <a:off x="194931" y="2696330"/>
              <a:ext cx="2732890" cy="1015663"/>
            </a:xfrm>
            <a:prstGeom prst="rect">
              <a:avLst/>
            </a:prstGeom>
            <a:solidFill>
              <a:schemeClr val="accent3">
                <a:lumMod val="40000"/>
                <a:lumOff val="60000"/>
                <a:alpha val="64000"/>
              </a:schemeClr>
            </a:solidFill>
          </p:spPr>
          <p:txBody>
            <a:bodyPr wrap="square" rtlCol="0">
              <a:spAutoFit/>
            </a:bodyPr>
            <a:lstStyle/>
            <a:p>
              <a:r>
                <a:rPr lang="en-US" sz="3000" b="1" dirty="0">
                  <a:solidFill>
                    <a:srgbClr val="C00000"/>
                  </a:solidFill>
                  <a:latin typeface="Segoe UI" panose="020B0502040204020203" pitchFamily="34" charset="0"/>
                  <a:cs typeface="Segoe UI" panose="020B0502040204020203" pitchFamily="34" charset="0"/>
                </a:rPr>
                <a:t>Most Demanding</a:t>
              </a:r>
            </a:p>
          </p:txBody>
        </p:sp>
        <p:sp>
          <p:nvSpPr>
            <p:cNvPr id="13" name="TextBox 12">
              <a:extLst>
                <a:ext uri="{FF2B5EF4-FFF2-40B4-BE49-F238E27FC236}">
                  <a16:creationId xmlns:a16="http://schemas.microsoft.com/office/drawing/2014/main" id="{A055D998-7F4F-46CF-8662-FEFBF96E4574}"/>
                </a:ext>
              </a:extLst>
            </p:cNvPr>
            <p:cNvSpPr txBox="1"/>
            <p:nvPr/>
          </p:nvSpPr>
          <p:spPr>
            <a:xfrm>
              <a:off x="8274196" y="6153313"/>
              <a:ext cx="3416006" cy="553998"/>
            </a:xfrm>
            <a:prstGeom prst="rect">
              <a:avLst/>
            </a:prstGeom>
            <a:solidFill>
              <a:schemeClr val="accent3">
                <a:lumMod val="40000"/>
                <a:lumOff val="60000"/>
              </a:schemeClr>
            </a:solidFill>
          </p:spPr>
          <p:txBody>
            <a:bodyPr wrap="square" rtlCol="0">
              <a:spAutoFit/>
            </a:bodyPr>
            <a:lstStyle/>
            <a:p>
              <a:r>
                <a:rPr lang="en-US" sz="3000" b="1" dirty="0">
                  <a:solidFill>
                    <a:srgbClr val="ED7D31"/>
                  </a:solidFill>
                  <a:latin typeface="Segoe UI" panose="020B0502040204020203" pitchFamily="34" charset="0"/>
                  <a:cs typeface="Segoe UI" panose="020B0502040204020203" pitchFamily="34" charset="0"/>
                </a:rPr>
                <a:t>More Demanding</a:t>
              </a:r>
            </a:p>
          </p:txBody>
        </p:sp>
        <p:sp>
          <p:nvSpPr>
            <p:cNvPr id="14" name="TextBox 13">
              <a:extLst>
                <a:ext uri="{FF2B5EF4-FFF2-40B4-BE49-F238E27FC236}">
                  <a16:creationId xmlns:a16="http://schemas.microsoft.com/office/drawing/2014/main" id="{229F0743-9816-481A-A647-A78AF8F96441}"/>
                </a:ext>
              </a:extLst>
            </p:cNvPr>
            <p:cNvSpPr txBox="1"/>
            <p:nvPr/>
          </p:nvSpPr>
          <p:spPr>
            <a:xfrm>
              <a:off x="9579663" y="2142332"/>
              <a:ext cx="3416006" cy="1015663"/>
            </a:xfrm>
            <a:prstGeom prst="rect">
              <a:avLst/>
            </a:prstGeom>
            <a:solidFill>
              <a:schemeClr val="tx1">
                <a:lumMod val="65000"/>
                <a:lumOff val="35000"/>
                <a:alpha val="68000"/>
              </a:schemeClr>
            </a:solidFill>
          </p:spPr>
          <p:txBody>
            <a:bodyPr wrap="square" rtlCol="0">
              <a:spAutoFit/>
            </a:bodyPr>
            <a:lstStyle/>
            <a:p>
              <a:r>
                <a:rPr lang="en-US" sz="3000" b="1" dirty="0">
                  <a:solidFill>
                    <a:srgbClr val="E1DD23"/>
                  </a:solidFill>
                  <a:latin typeface="Segoe UI" panose="020B0502040204020203" pitchFamily="34" charset="0"/>
                  <a:cs typeface="Segoe UI" panose="020B0502040204020203" pitchFamily="34" charset="0"/>
                </a:rPr>
                <a:t>Moderately Demanding</a:t>
              </a:r>
            </a:p>
          </p:txBody>
        </p:sp>
      </p:grpSp>
      <p:pic>
        <p:nvPicPr>
          <p:cNvPr id="17" name="Picture 16">
            <a:extLst>
              <a:ext uri="{FF2B5EF4-FFF2-40B4-BE49-F238E27FC236}">
                <a16:creationId xmlns:a16="http://schemas.microsoft.com/office/drawing/2014/main" id="{34927A6B-D39E-48AF-ADE4-F5F535846C6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8897196">
            <a:off x="6653860" y="-544862"/>
            <a:ext cx="2122538" cy="1778041"/>
          </a:xfrm>
          <a:prstGeom prst="rect">
            <a:avLst/>
          </a:prstGeom>
        </p:spPr>
      </p:pic>
      <p:pic>
        <p:nvPicPr>
          <p:cNvPr id="32" name="Picture 31">
            <a:extLst>
              <a:ext uri="{FF2B5EF4-FFF2-40B4-BE49-F238E27FC236}">
                <a16:creationId xmlns:a16="http://schemas.microsoft.com/office/drawing/2014/main" id="{CC14AF2F-5CCA-4B7A-98B5-15E307908F2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8263325">
            <a:off x="9424502" y="2791515"/>
            <a:ext cx="2158803" cy="1808420"/>
          </a:xfrm>
          <a:prstGeom prst="rect">
            <a:avLst/>
          </a:prstGeom>
        </p:spPr>
      </p:pic>
      <p:pic>
        <p:nvPicPr>
          <p:cNvPr id="34" name="Picture 33">
            <a:extLst>
              <a:ext uri="{FF2B5EF4-FFF2-40B4-BE49-F238E27FC236}">
                <a16:creationId xmlns:a16="http://schemas.microsoft.com/office/drawing/2014/main" id="{3A69B4D8-B2DE-4917-B90E-61AAB0F6656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8611439">
            <a:off x="3933018" y="3890761"/>
            <a:ext cx="2013516" cy="1686714"/>
          </a:xfrm>
          <a:prstGeom prst="rect">
            <a:avLst/>
          </a:prstGeom>
        </p:spPr>
      </p:pic>
      <p:pic>
        <p:nvPicPr>
          <p:cNvPr id="36" name="Picture 35">
            <a:extLst>
              <a:ext uri="{FF2B5EF4-FFF2-40B4-BE49-F238E27FC236}">
                <a16:creationId xmlns:a16="http://schemas.microsoft.com/office/drawing/2014/main" id="{594AE438-B2E0-4A67-A299-8CCE61F6CCB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8649511">
            <a:off x="8317811" y="4779645"/>
            <a:ext cx="2026852" cy="1697885"/>
          </a:xfrm>
          <a:prstGeom prst="rect">
            <a:avLst/>
          </a:prstGeom>
        </p:spPr>
      </p:pic>
      <p:pic>
        <p:nvPicPr>
          <p:cNvPr id="19" name="Picture 18">
            <a:extLst>
              <a:ext uri="{FF2B5EF4-FFF2-40B4-BE49-F238E27FC236}">
                <a16:creationId xmlns:a16="http://schemas.microsoft.com/office/drawing/2014/main" id="{B7D69D32-E7AD-49E2-BE9E-DFB2741A3D3B}"/>
              </a:ext>
            </a:extLst>
          </p:cNvPr>
          <p:cNvPicPr>
            <a:picLocks noChangeAspect="1"/>
          </p:cNvPicPr>
          <p:nvPr/>
        </p:nvPicPr>
        <p:blipFill rotWithShape="1">
          <a:blip r:embed="rId6">
            <a:extLst>
              <a:ext uri="{28A0092B-C50C-407E-A947-70E740481C1C}">
                <a14:useLocalDpi xmlns:a14="http://schemas.microsoft.com/office/drawing/2010/main" val="0"/>
              </a:ext>
            </a:extLst>
          </a:blip>
          <a:srcRect t="1420"/>
          <a:stretch/>
        </p:blipFill>
        <p:spPr>
          <a:xfrm>
            <a:off x="26743" y="85215"/>
            <a:ext cx="12206901" cy="664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384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5"/>
                                        </p:tgtEl>
                                        <p:attrNameLst>
                                          <p:attrName>ppt_w</p:attrName>
                                        </p:attrNameLst>
                                      </p:cBhvr>
                                      <p:tavLst>
                                        <p:tav tm="0">
                                          <p:val>
                                            <p:strVal val="ppt_w"/>
                                          </p:val>
                                        </p:tav>
                                        <p:tav tm="100000">
                                          <p:val>
                                            <p:fltVal val="0"/>
                                          </p:val>
                                        </p:tav>
                                      </p:tavLst>
                                    </p:anim>
                                    <p:anim calcmode="lin" valueType="num">
                                      <p:cBhvr>
                                        <p:cTn id="7" dur="500"/>
                                        <p:tgtEl>
                                          <p:spTgt spid="25"/>
                                        </p:tgtEl>
                                        <p:attrNameLst>
                                          <p:attrName>ppt_h</p:attrName>
                                        </p:attrNameLst>
                                      </p:cBhvr>
                                      <p:tavLst>
                                        <p:tav tm="0">
                                          <p:val>
                                            <p:strVal val="ppt_h"/>
                                          </p:val>
                                        </p:tav>
                                        <p:tav tm="100000">
                                          <p:val>
                                            <p:fltVal val="0"/>
                                          </p:val>
                                        </p:tav>
                                      </p:tavLst>
                                    </p:anim>
                                    <p:animEffect transition="out" filter="fade">
                                      <p:cBhvr>
                                        <p:cTn id="8" dur="500"/>
                                        <p:tgtEl>
                                          <p:spTgt spid="25"/>
                                        </p:tgtEl>
                                      </p:cBhvr>
                                    </p:animEffect>
                                    <p:set>
                                      <p:cBhvr>
                                        <p:cTn id="9" dur="1" fill="hold">
                                          <p:stCondLst>
                                            <p:cond delay="499"/>
                                          </p:stCondLst>
                                        </p:cTn>
                                        <p:tgtEl>
                                          <p:spTgt spid="25"/>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1+#ppt_w/2"/>
                                          </p:val>
                                        </p:tav>
                                        <p:tav tm="100000">
                                          <p:val>
                                            <p:strVal val="#ppt_x"/>
                                          </p:val>
                                        </p:tav>
                                      </p:tavLst>
                                    </p:anim>
                                    <p:anim calcmode="lin" valueType="num">
                                      <p:cBhvr additive="base">
                                        <p:cTn id="26" dur="10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2"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1+#ppt_w/2"/>
                                          </p:val>
                                        </p:tav>
                                        <p:tav tm="100000">
                                          <p:val>
                                            <p:strVal val="#ppt_x"/>
                                          </p:val>
                                        </p:tav>
                                      </p:tavLst>
                                    </p:anim>
                                    <p:anim calcmode="lin" valueType="num">
                                      <p:cBhvr additive="base">
                                        <p:cTn id="36" dur="1000" fill="hold"/>
                                        <p:tgtEl>
                                          <p:spTgt spid="36"/>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1000" fill="hold"/>
                                        <p:tgtEl>
                                          <p:spTgt spid="34"/>
                                        </p:tgtEl>
                                        <p:attrNameLst>
                                          <p:attrName>ppt_x</p:attrName>
                                        </p:attrNameLst>
                                      </p:cBhvr>
                                      <p:tavLst>
                                        <p:tav tm="0">
                                          <p:val>
                                            <p:strVal val="1+#ppt_w/2"/>
                                          </p:val>
                                        </p:tav>
                                        <p:tav tm="100000">
                                          <p:val>
                                            <p:strVal val="#ppt_x"/>
                                          </p:val>
                                        </p:tav>
                                      </p:tavLst>
                                    </p:anim>
                                    <p:anim calcmode="lin" valueType="num">
                                      <p:cBhvr additive="base">
                                        <p:cTn id="41"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2"/>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3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4"/>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 name="Freeform 48">
            <a:extLst>
              <a:ext uri="{FF2B5EF4-FFF2-40B4-BE49-F238E27FC236}">
                <a16:creationId xmlns:a16="http://schemas.microsoft.com/office/drawing/2014/main" id="{E69D8675-E86B-4E78-AD4E-28E61EB2F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874" y="0"/>
            <a:ext cx="6519834" cy="6858000"/>
          </a:xfrm>
          <a:custGeom>
            <a:avLst/>
            <a:gdLst>
              <a:gd name="connsiteX0" fmla="*/ 3176153 w 6519834"/>
              <a:gd name="connsiteY0" fmla="*/ 0 h 6858000"/>
              <a:gd name="connsiteX1" fmla="*/ 6519834 w 6519834"/>
              <a:gd name="connsiteY1" fmla="*/ 0 h 6858000"/>
              <a:gd name="connsiteX2" fmla="*/ 6519834 w 6519834"/>
              <a:gd name="connsiteY2" fmla="*/ 6858000 h 6858000"/>
              <a:gd name="connsiteX3" fmla="*/ 0 w 651983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519834" h="6858000">
                <a:moveTo>
                  <a:pt x="3176153" y="0"/>
                </a:moveTo>
                <a:lnTo>
                  <a:pt x="6519834" y="0"/>
                </a:lnTo>
                <a:lnTo>
                  <a:pt x="6519834" y="6858000"/>
                </a:lnTo>
                <a:lnTo>
                  <a:pt x="0" y="6858000"/>
                </a:lnTo>
                <a:close/>
              </a:path>
            </a:pathLst>
          </a:custGeom>
          <a:solidFill>
            <a:srgbClr val="D0CEC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44">
            <a:extLst>
              <a:ext uri="{FF2B5EF4-FFF2-40B4-BE49-F238E27FC236}">
                <a16:creationId xmlns:a16="http://schemas.microsoft.com/office/drawing/2014/main" id="{85EF7E95-E75A-44C7-B529-F4333AAA1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82160" cy="2130951"/>
          </a:xfrm>
          <a:custGeom>
            <a:avLst/>
            <a:gdLst>
              <a:gd name="connsiteX0" fmla="*/ 0 w 8682160"/>
              <a:gd name="connsiteY0" fmla="*/ 0 h 2130951"/>
              <a:gd name="connsiteX1" fmla="*/ 838200 w 8682160"/>
              <a:gd name="connsiteY1" fmla="*/ 0 h 2130951"/>
              <a:gd name="connsiteX2" fmla="*/ 3368820 w 8682160"/>
              <a:gd name="connsiteY2" fmla="*/ 0 h 2130951"/>
              <a:gd name="connsiteX3" fmla="*/ 3581400 w 8682160"/>
              <a:gd name="connsiteY3" fmla="*/ 0 h 2130951"/>
              <a:gd name="connsiteX4" fmla="*/ 4207020 w 8682160"/>
              <a:gd name="connsiteY4" fmla="*/ 0 h 2130951"/>
              <a:gd name="connsiteX5" fmla="*/ 4419600 w 8682160"/>
              <a:gd name="connsiteY5" fmla="*/ 0 h 2130951"/>
              <a:gd name="connsiteX6" fmla="*/ 4443641 w 8682160"/>
              <a:gd name="connsiteY6" fmla="*/ 0 h 2130951"/>
              <a:gd name="connsiteX7" fmla="*/ 5281841 w 8682160"/>
              <a:gd name="connsiteY7" fmla="*/ 0 h 2130951"/>
              <a:gd name="connsiteX8" fmla="*/ 5281841 w 8682160"/>
              <a:gd name="connsiteY8" fmla="*/ 478 h 2130951"/>
              <a:gd name="connsiteX9" fmla="*/ 7843960 w 8682160"/>
              <a:gd name="connsiteY9" fmla="*/ 478 h 2130951"/>
              <a:gd name="connsiteX10" fmla="*/ 8682160 w 8682160"/>
              <a:gd name="connsiteY10" fmla="*/ 478 h 2130951"/>
              <a:gd name="connsiteX11" fmla="*/ 7695472 w 8682160"/>
              <a:gd name="connsiteY11" fmla="*/ 2130951 h 2130951"/>
              <a:gd name="connsiteX12" fmla="*/ 6857272 w 8682160"/>
              <a:gd name="connsiteY12" fmla="*/ 2130951 h 2130951"/>
              <a:gd name="connsiteX13" fmla="*/ 4419600 w 8682160"/>
              <a:gd name="connsiteY13" fmla="*/ 2130951 h 2130951"/>
              <a:gd name="connsiteX14" fmla="*/ 4207020 w 8682160"/>
              <a:gd name="connsiteY14" fmla="*/ 2130951 h 2130951"/>
              <a:gd name="connsiteX15" fmla="*/ 3581400 w 8682160"/>
              <a:gd name="connsiteY15" fmla="*/ 2130951 h 2130951"/>
              <a:gd name="connsiteX16" fmla="*/ 3368820 w 8682160"/>
              <a:gd name="connsiteY16" fmla="*/ 2130951 h 2130951"/>
              <a:gd name="connsiteX17" fmla="*/ 838200 w 8682160"/>
              <a:gd name="connsiteY17" fmla="*/ 2130951 h 2130951"/>
              <a:gd name="connsiteX18" fmla="*/ 0 w 8682160"/>
              <a:gd name="connsiteY18"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682160" h="2130951">
                <a:moveTo>
                  <a:pt x="0" y="0"/>
                </a:moveTo>
                <a:lnTo>
                  <a:pt x="838200" y="0"/>
                </a:lnTo>
                <a:lnTo>
                  <a:pt x="3368820" y="0"/>
                </a:lnTo>
                <a:lnTo>
                  <a:pt x="3581400" y="0"/>
                </a:lnTo>
                <a:lnTo>
                  <a:pt x="4207020" y="0"/>
                </a:lnTo>
                <a:lnTo>
                  <a:pt x="4419600" y="0"/>
                </a:lnTo>
                <a:lnTo>
                  <a:pt x="4443641" y="0"/>
                </a:lnTo>
                <a:lnTo>
                  <a:pt x="5281841" y="0"/>
                </a:lnTo>
                <a:lnTo>
                  <a:pt x="5281841" y="478"/>
                </a:lnTo>
                <a:lnTo>
                  <a:pt x="7843960" y="478"/>
                </a:lnTo>
                <a:lnTo>
                  <a:pt x="8682160" y="478"/>
                </a:lnTo>
                <a:lnTo>
                  <a:pt x="7695472" y="2130951"/>
                </a:lnTo>
                <a:lnTo>
                  <a:pt x="6857272" y="2130951"/>
                </a:lnTo>
                <a:lnTo>
                  <a:pt x="4419600" y="2130951"/>
                </a:lnTo>
                <a:lnTo>
                  <a:pt x="4207020" y="2130951"/>
                </a:lnTo>
                <a:lnTo>
                  <a:pt x="3581400" y="2130951"/>
                </a:lnTo>
                <a:lnTo>
                  <a:pt x="3368820" y="2130951"/>
                </a:lnTo>
                <a:lnTo>
                  <a:pt x="838200" y="2130951"/>
                </a:lnTo>
                <a:lnTo>
                  <a:pt x="0" y="21309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45">
            <a:extLst>
              <a:ext uri="{FF2B5EF4-FFF2-40B4-BE49-F238E27FC236}">
                <a16:creationId xmlns:a16="http://schemas.microsoft.com/office/drawing/2014/main" id="{DD4E9F3B-D2C6-4FE8-8A3E-96D0C96D3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3319"/>
            <a:ext cx="6535924" cy="2174681"/>
          </a:xfrm>
          <a:custGeom>
            <a:avLst/>
            <a:gdLst>
              <a:gd name="connsiteX0" fmla="*/ 0 w 6535924"/>
              <a:gd name="connsiteY0" fmla="*/ 0 h 2174681"/>
              <a:gd name="connsiteX1" fmla="*/ 838200 w 6535924"/>
              <a:gd name="connsiteY1" fmla="*/ 0 h 2174681"/>
              <a:gd name="connsiteX2" fmla="*/ 5697724 w 6535924"/>
              <a:gd name="connsiteY2" fmla="*/ 0 h 2174681"/>
              <a:gd name="connsiteX3" fmla="*/ 6535924 w 6535924"/>
              <a:gd name="connsiteY3" fmla="*/ 0 h 2174681"/>
              <a:gd name="connsiteX4" fmla="*/ 5528762 w 6535924"/>
              <a:gd name="connsiteY4" fmla="*/ 2174681 h 2174681"/>
              <a:gd name="connsiteX5" fmla="*/ 4690562 w 6535924"/>
              <a:gd name="connsiteY5" fmla="*/ 2174681 h 2174681"/>
              <a:gd name="connsiteX6" fmla="*/ 967037 w 6535924"/>
              <a:gd name="connsiteY6" fmla="*/ 2174681 h 2174681"/>
              <a:gd name="connsiteX7" fmla="*/ 838200 w 6535924"/>
              <a:gd name="connsiteY7" fmla="*/ 2174681 h 2174681"/>
              <a:gd name="connsiteX8" fmla="*/ 128837 w 6535924"/>
              <a:gd name="connsiteY8" fmla="*/ 2174681 h 2174681"/>
              <a:gd name="connsiteX9" fmla="*/ 0 w 6535924"/>
              <a:gd name="connsiteY9"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35924" h="2174681">
                <a:moveTo>
                  <a:pt x="0" y="0"/>
                </a:moveTo>
                <a:lnTo>
                  <a:pt x="838200" y="0"/>
                </a:lnTo>
                <a:lnTo>
                  <a:pt x="5697724" y="0"/>
                </a:lnTo>
                <a:lnTo>
                  <a:pt x="6535924" y="0"/>
                </a:lnTo>
                <a:lnTo>
                  <a:pt x="5528762" y="2174681"/>
                </a:lnTo>
                <a:lnTo>
                  <a:pt x="4690562" y="2174681"/>
                </a:lnTo>
                <a:lnTo>
                  <a:pt x="967037" y="2174681"/>
                </a:lnTo>
                <a:lnTo>
                  <a:pt x="838200" y="2174681"/>
                </a:lnTo>
                <a:lnTo>
                  <a:pt x="128837"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ubtitle 2">
            <a:extLst>
              <a:ext uri="{FF2B5EF4-FFF2-40B4-BE49-F238E27FC236}">
                <a16:creationId xmlns:a16="http://schemas.microsoft.com/office/drawing/2014/main" id="{2F884841-DDB5-4558-A958-42D3C9C63612}"/>
              </a:ext>
            </a:extLst>
          </p:cNvPr>
          <p:cNvSpPr>
            <a:spLocks noGrp="1"/>
          </p:cNvSpPr>
          <p:nvPr>
            <p:ph type="subTitle" idx="1"/>
          </p:nvPr>
        </p:nvSpPr>
        <p:spPr>
          <a:xfrm>
            <a:off x="-16090" y="2092259"/>
            <a:ext cx="7293190" cy="2492441"/>
          </a:xfrm>
        </p:spPr>
        <p:txBody>
          <a:bodyPr>
            <a:noAutofit/>
          </a:bodyPr>
          <a:lstStyle/>
          <a:p>
            <a:pPr algn="l"/>
            <a:r>
              <a:rPr lang="en-US" sz="2800" b="1" dirty="0">
                <a:solidFill>
                  <a:schemeClr val="tx1">
                    <a:lumMod val="65000"/>
                    <a:lumOff val="35000"/>
                  </a:schemeClr>
                </a:solidFill>
                <a:latin typeface="Franklin Gothic Book" panose="020B0503020102020204" pitchFamily="34" charset="0"/>
              </a:rPr>
              <a:t>Student Instructions</a:t>
            </a:r>
          </a:p>
          <a:p>
            <a:pPr marL="514350" indent="-514350" algn="l">
              <a:buFont typeface="+mj-lt"/>
              <a:buAutoNum type="arabicPeriod"/>
            </a:pPr>
            <a:r>
              <a:rPr lang="en-US" sz="3200" dirty="0">
                <a:solidFill>
                  <a:srgbClr val="0070C0"/>
                </a:solidFill>
                <a:latin typeface="Franklin Gothic Book" panose="020B0503020102020204" pitchFamily="34" charset="0"/>
              </a:rPr>
              <a:t>Identify figurative language </a:t>
            </a:r>
            <a:r>
              <a:rPr lang="en-US" sz="3200" dirty="0">
                <a:solidFill>
                  <a:schemeClr val="tx1">
                    <a:lumMod val="65000"/>
                    <a:lumOff val="35000"/>
                  </a:schemeClr>
                </a:solidFill>
                <a:latin typeface="Franklin Gothic Book" panose="020B0503020102020204" pitchFamily="34" charset="0"/>
              </a:rPr>
              <a:t>such as metaphors and similes in the passage</a:t>
            </a:r>
            <a:endParaRPr lang="en-US" sz="3200" b="1" dirty="0">
              <a:solidFill>
                <a:srgbClr val="FF0000"/>
              </a:solidFill>
              <a:latin typeface="Franklin Gothic Book" panose="020B0503020102020204" pitchFamily="34" charset="0"/>
            </a:endParaRPr>
          </a:p>
          <a:p>
            <a:pPr marL="514350" indent="-514350" algn="l">
              <a:buFont typeface="+mj-lt"/>
              <a:buAutoNum type="arabicPeriod"/>
            </a:pPr>
            <a:r>
              <a:rPr lang="en-US" sz="3200" dirty="0">
                <a:solidFill>
                  <a:srgbClr val="ED7D31"/>
                </a:solidFill>
                <a:latin typeface="Franklin Gothic Book" panose="020B0503020102020204" pitchFamily="34" charset="0"/>
              </a:rPr>
              <a:t>Interpret</a:t>
            </a:r>
            <a:r>
              <a:rPr lang="en-US" sz="3200" dirty="0">
                <a:solidFill>
                  <a:schemeClr val="tx1">
                    <a:lumMod val="65000"/>
                    <a:lumOff val="35000"/>
                  </a:schemeClr>
                </a:solidFill>
                <a:latin typeface="Franklin Gothic Book" panose="020B0503020102020204" pitchFamily="34" charset="0"/>
              </a:rPr>
              <a:t> figurative language meanings</a:t>
            </a:r>
            <a:endParaRPr lang="en-US" sz="3200" b="1" dirty="0">
              <a:solidFill>
                <a:srgbClr val="ED7D31"/>
              </a:solidFill>
              <a:latin typeface="Franklin Gothic Book" panose="020B0503020102020204" pitchFamily="34" charset="0"/>
            </a:endParaRPr>
          </a:p>
        </p:txBody>
      </p:sp>
      <p:sp>
        <p:nvSpPr>
          <p:cNvPr id="7" name="Title 1">
            <a:extLst>
              <a:ext uri="{FF2B5EF4-FFF2-40B4-BE49-F238E27FC236}">
                <a16:creationId xmlns:a16="http://schemas.microsoft.com/office/drawing/2014/main" id="{43F0D984-C6FA-4859-9FED-164A66ECD1EC}"/>
              </a:ext>
            </a:extLst>
          </p:cNvPr>
          <p:cNvSpPr>
            <a:spLocks noGrp="1"/>
          </p:cNvSpPr>
          <p:nvPr>
            <p:ph type="ctrTitle"/>
          </p:nvPr>
        </p:nvSpPr>
        <p:spPr>
          <a:xfrm>
            <a:off x="114301" y="38100"/>
            <a:ext cx="7658099" cy="1792379"/>
          </a:xfrm>
        </p:spPr>
        <p:txBody>
          <a:bodyPr>
            <a:normAutofit/>
          </a:bodyPr>
          <a:lstStyle/>
          <a:p>
            <a:pPr algn="l"/>
            <a:r>
              <a:rPr lang="en-US" sz="5400" dirty="0">
                <a:solidFill>
                  <a:schemeClr val="tx1">
                    <a:lumMod val="65000"/>
                    <a:lumOff val="35000"/>
                  </a:schemeClr>
                </a:solidFill>
                <a:latin typeface="Franklin Gothic Book" panose="020B0503020102020204" pitchFamily="34" charset="0"/>
                <a:cs typeface="Segoe UI" panose="020B0502040204020203" pitchFamily="34" charset="0"/>
              </a:rPr>
              <a:t>Assignment/Activity/Task Example</a:t>
            </a:r>
          </a:p>
        </p:txBody>
      </p:sp>
      <p:sp>
        <p:nvSpPr>
          <p:cNvPr id="8" name="Subtitle 2">
            <a:extLst>
              <a:ext uri="{FF2B5EF4-FFF2-40B4-BE49-F238E27FC236}">
                <a16:creationId xmlns:a16="http://schemas.microsoft.com/office/drawing/2014/main" id="{3271C584-3700-409C-9B57-21C40515E145}"/>
              </a:ext>
            </a:extLst>
          </p:cNvPr>
          <p:cNvSpPr txBox="1">
            <a:spLocks/>
          </p:cNvSpPr>
          <p:nvPr/>
        </p:nvSpPr>
        <p:spPr>
          <a:xfrm>
            <a:off x="9317033" y="-66645"/>
            <a:ext cx="2760666" cy="10009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b="1" dirty="0">
                <a:solidFill>
                  <a:schemeClr val="tx1">
                    <a:lumMod val="65000"/>
                    <a:lumOff val="35000"/>
                  </a:schemeClr>
                </a:solidFill>
                <a:latin typeface="Franklin Gothic Book" panose="020B0503020102020204" pitchFamily="34" charset="0"/>
              </a:rPr>
              <a:t>Sample Student Product</a:t>
            </a:r>
          </a:p>
          <a:p>
            <a:pPr algn="l"/>
            <a:endParaRPr lang="en-US" sz="2800" dirty="0">
              <a:solidFill>
                <a:schemeClr val="tx1">
                  <a:lumMod val="75000"/>
                  <a:lumOff val="25000"/>
                </a:schemeClr>
              </a:solidFill>
              <a:latin typeface="Franklin Gothic Book" panose="020B0503020102020204" pitchFamily="34" charset="0"/>
            </a:endParaRPr>
          </a:p>
        </p:txBody>
      </p:sp>
      <p:sp>
        <p:nvSpPr>
          <p:cNvPr id="9" name="Subtitle 2">
            <a:extLst>
              <a:ext uri="{FF2B5EF4-FFF2-40B4-BE49-F238E27FC236}">
                <a16:creationId xmlns:a16="http://schemas.microsoft.com/office/drawing/2014/main" id="{8031601D-A7D7-462C-BD9E-B6CD0B9699D5}"/>
              </a:ext>
            </a:extLst>
          </p:cNvPr>
          <p:cNvSpPr txBox="1">
            <a:spLocks/>
          </p:cNvSpPr>
          <p:nvPr/>
        </p:nvSpPr>
        <p:spPr>
          <a:xfrm>
            <a:off x="0" y="4683319"/>
            <a:ext cx="5964938" cy="420131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3"/>
            </a:pPr>
            <a:r>
              <a:rPr lang="en-US" sz="4400" dirty="0">
                <a:solidFill>
                  <a:srgbClr val="00B050"/>
                </a:solidFill>
                <a:latin typeface="Franklin Gothic Book" panose="020B0503020102020204" pitchFamily="34" charset="0"/>
              </a:rPr>
              <a:t>Create</a:t>
            </a:r>
            <a:r>
              <a:rPr lang="en-US" sz="4400" dirty="0">
                <a:solidFill>
                  <a:schemeClr val="bg2"/>
                </a:solidFill>
                <a:latin typeface="Franklin Gothic Book" panose="020B0503020102020204" pitchFamily="34" charset="0"/>
              </a:rPr>
              <a:t> figurative language examples</a:t>
            </a:r>
          </a:p>
        </p:txBody>
      </p:sp>
      <p:sp>
        <p:nvSpPr>
          <p:cNvPr id="10" name="Subtitle 2">
            <a:extLst>
              <a:ext uri="{FF2B5EF4-FFF2-40B4-BE49-F238E27FC236}">
                <a16:creationId xmlns:a16="http://schemas.microsoft.com/office/drawing/2014/main" id="{9CC75425-E6FD-4266-8278-B0DAE8AC27D6}"/>
              </a:ext>
            </a:extLst>
          </p:cNvPr>
          <p:cNvSpPr txBox="1">
            <a:spLocks/>
          </p:cNvSpPr>
          <p:nvPr/>
        </p:nvSpPr>
        <p:spPr>
          <a:xfrm>
            <a:off x="6719617" y="4727051"/>
            <a:ext cx="4712411" cy="14672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rgbClr val="C00000"/>
                </a:solidFill>
                <a:latin typeface="Franklin Gothic Book" panose="020B0503020102020204" pitchFamily="34" charset="0"/>
              </a:rPr>
              <a:t>Not Proficient</a:t>
            </a:r>
          </a:p>
          <a:p>
            <a:pPr algn="l"/>
            <a:r>
              <a:rPr lang="en-US" sz="4000" dirty="0">
                <a:solidFill>
                  <a:schemeClr val="tx1">
                    <a:lumMod val="75000"/>
                    <a:lumOff val="25000"/>
                  </a:schemeClr>
                </a:solidFill>
                <a:latin typeface="Franklin Gothic Book" panose="020B0503020102020204" pitchFamily="34" charset="0"/>
              </a:rPr>
              <a:t>Jake was not from Statefarm</a:t>
            </a:r>
            <a:r>
              <a:rPr lang="en-US" sz="2800" dirty="0">
                <a:solidFill>
                  <a:schemeClr val="tx1">
                    <a:lumMod val="75000"/>
                    <a:lumOff val="25000"/>
                  </a:schemeClr>
                </a:solidFill>
                <a:latin typeface="Franklin Gothic Book" panose="020B0503020102020204" pitchFamily="34" charset="0"/>
              </a:rPr>
              <a:t>. </a:t>
            </a:r>
            <a:r>
              <a:rPr lang="en-US" sz="2800" dirty="0">
                <a:solidFill>
                  <a:srgbClr val="ED7D31"/>
                </a:solidFill>
                <a:latin typeface="Franklin Gothic Book" panose="020B0503020102020204" pitchFamily="34" charset="0"/>
              </a:rPr>
              <a:t>Not a metaphor</a:t>
            </a:r>
          </a:p>
          <a:p>
            <a:pPr algn="l"/>
            <a:endParaRPr lang="en-US" sz="2800" dirty="0">
              <a:solidFill>
                <a:schemeClr val="tx1">
                  <a:lumMod val="75000"/>
                  <a:lumOff val="25000"/>
                </a:schemeClr>
              </a:solidFill>
              <a:latin typeface="Franklin Gothic Book" panose="020B0503020102020204" pitchFamily="34" charset="0"/>
            </a:endParaRPr>
          </a:p>
          <a:p>
            <a:pPr algn="l"/>
            <a:endParaRPr lang="en-US" sz="2800" dirty="0">
              <a:solidFill>
                <a:schemeClr val="tx1">
                  <a:lumMod val="75000"/>
                  <a:lumOff val="25000"/>
                </a:schemeClr>
              </a:solidFill>
              <a:latin typeface="Franklin Gothic Book" panose="020B0503020102020204" pitchFamily="34" charset="0"/>
            </a:endParaRPr>
          </a:p>
        </p:txBody>
      </p:sp>
      <p:sp>
        <p:nvSpPr>
          <p:cNvPr id="11" name="Subtitle 2">
            <a:extLst>
              <a:ext uri="{FF2B5EF4-FFF2-40B4-BE49-F238E27FC236}">
                <a16:creationId xmlns:a16="http://schemas.microsoft.com/office/drawing/2014/main" id="{A9CA5482-AAD4-4B69-8CA1-02721B3961B3}"/>
              </a:ext>
            </a:extLst>
          </p:cNvPr>
          <p:cNvSpPr txBox="1">
            <a:spLocks/>
          </p:cNvSpPr>
          <p:nvPr/>
        </p:nvSpPr>
        <p:spPr>
          <a:xfrm>
            <a:off x="8139378" y="1778338"/>
            <a:ext cx="4047330" cy="9876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buFont typeface="+mj-lt"/>
              <a:buAutoNum type="arabicPeriod" startAt="3"/>
            </a:pPr>
            <a:r>
              <a:rPr lang="en-US" sz="4000" b="1" dirty="0">
                <a:solidFill>
                  <a:srgbClr val="00B050"/>
                </a:solidFill>
                <a:latin typeface="Franklin Gothic Book" panose="020B0503020102020204" pitchFamily="34" charset="0"/>
              </a:rPr>
              <a:t>Create</a:t>
            </a:r>
            <a:r>
              <a:rPr lang="en-US" sz="2800" dirty="0">
                <a:solidFill>
                  <a:schemeClr val="bg2"/>
                </a:solidFill>
                <a:latin typeface="Franklin Gothic Book" panose="020B0503020102020204" pitchFamily="34" charset="0"/>
              </a:rPr>
              <a:t> </a:t>
            </a:r>
            <a:r>
              <a:rPr lang="en-US" sz="2800" dirty="0">
                <a:solidFill>
                  <a:schemeClr val="tx1">
                    <a:lumMod val="75000"/>
                    <a:lumOff val="25000"/>
                  </a:schemeClr>
                </a:solidFill>
                <a:latin typeface="Franklin Gothic Book" panose="020B0503020102020204" pitchFamily="34" charset="0"/>
              </a:rPr>
              <a:t>5 figurative language examples</a:t>
            </a:r>
          </a:p>
          <a:p>
            <a:pPr algn="l"/>
            <a:endParaRPr lang="en-US" sz="2800" dirty="0">
              <a:solidFill>
                <a:schemeClr val="tx1">
                  <a:lumMod val="75000"/>
                  <a:lumOff val="25000"/>
                </a:schemeClr>
              </a:solidFill>
              <a:latin typeface="Franklin Gothic Book" panose="020B0503020102020204" pitchFamily="34" charset="0"/>
            </a:endParaRPr>
          </a:p>
        </p:txBody>
      </p:sp>
      <p:sp>
        <p:nvSpPr>
          <p:cNvPr id="12" name="Subtitle 2">
            <a:extLst>
              <a:ext uri="{FF2B5EF4-FFF2-40B4-BE49-F238E27FC236}">
                <a16:creationId xmlns:a16="http://schemas.microsoft.com/office/drawing/2014/main" id="{1425F2B2-99C6-49B8-BDA0-985B8A00138C}"/>
              </a:ext>
            </a:extLst>
          </p:cNvPr>
          <p:cNvSpPr txBox="1">
            <a:spLocks/>
          </p:cNvSpPr>
          <p:nvPr/>
        </p:nvSpPr>
        <p:spPr>
          <a:xfrm>
            <a:off x="7450122" y="2942396"/>
            <a:ext cx="4563564" cy="13796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accent1"/>
                </a:solidFill>
                <a:latin typeface="Franklin Gothic Book" panose="020B0503020102020204" pitchFamily="34" charset="0"/>
              </a:rPr>
              <a:t>Showing Proficiency</a:t>
            </a:r>
          </a:p>
          <a:p>
            <a:pPr algn="l"/>
            <a:r>
              <a:rPr lang="en-US" sz="3600" dirty="0">
                <a:solidFill>
                  <a:schemeClr val="tx1">
                    <a:lumMod val="75000"/>
                    <a:lumOff val="25000"/>
                  </a:schemeClr>
                </a:solidFill>
                <a:latin typeface="Franklin Gothic Book" panose="020B0503020102020204" pitchFamily="34" charset="0"/>
              </a:rPr>
              <a:t>He was as happy as a pug eating treats</a:t>
            </a:r>
            <a:r>
              <a:rPr lang="en-US" sz="2800" dirty="0">
                <a:solidFill>
                  <a:schemeClr val="tx1">
                    <a:lumMod val="75000"/>
                    <a:lumOff val="25000"/>
                  </a:schemeClr>
                </a:solidFill>
                <a:latin typeface="Franklin Gothic Book" panose="020B0503020102020204" pitchFamily="34" charset="0"/>
              </a:rPr>
              <a:t>. </a:t>
            </a:r>
            <a:r>
              <a:rPr lang="en-US" sz="2800" dirty="0">
                <a:solidFill>
                  <a:srgbClr val="ED7D31"/>
                </a:solidFill>
                <a:latin typeface="Franklin Gothic Book" panose="020B0503020102020204" pitchFamily="34" charset="0"/>
              </a:rPr>
              <a:t>Simile</a:t>
            </a:r>
          </a:p>
          <a:p>
            <a:pPr algn="l"/>
            <a:endParaRPr lang="en-US" sz="2800" dirty="0">
              <a:solidFill>
                <a:schemeClr val="tx1">
                  <a:lumMod val="75000"/>
                  <a:lumOff val="25000"/>
                </a:schemeClr>
              </a:solidFill>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6B153D5D-A7B3-4FB3-BBFD-606690D5B542}"/>
              </a:ext>
            </a:extLst>
          </p:cNvPr>
          <p:cNvSpPr>
            <a:spLocks noGrp="1"/>
          </p:cNvSpPr>
          <p:nvPr>
            <p:ph type="sldNum" sz="quarter" idx="12"/>
          </p:nvPr>
        </p:nvSpPr>
        <p:spPr/>
        <p:txBody>
          <a:bodyPr/>
          <a:lstStyle/>
          <a:p>
            <a:fld id="{A6AF1B4E-90EC-4A51-B6E5-B702C054ECB0}" type="slidenum">
              <a:rPr lang="en-US" smtClean="0"/>
              <a:t>8</a:t>
            </a:fld>
            <a:endParaRPr lang="en-US" dirty="0"/>
          </a:p>
        </p:txBody>
      </p:sp>
    </p:spTree>
    <p:extLst>
      <p:ext uri="{BB962C8B-B14F-4D97-AF65-F5344CB8AC3E}">
        <p14:creationId xmlns:p14="http://schemas.microsoft.com/office/powerpoint/2010/main" val="39835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eeform 20">
            <a:extLst>
              <a:ext uri="{FF2B5EF4-FFF2-40B4-BE49-F238E27FC236}">
                <a16:creationId xmlns:a16="http://schemas.microsoft.com/office/drawing/2014/main" id="{CF9F0F3E-8820-46B6-A496-86F61BDAE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2758"/>
            <a:ext cx="4522796" cy="2919017"/>
          </a:xfrm>
          <a:custGeom>
            <a:avLst/>
            <a:gdLst>
              <a:gd name="connsiteX0" fmla="*/ 0 w 4522796"/>
              <a:gd name="connsiteY0" fmla="*/ 2919017 h 2919017"/>
              <a:gd name="connsiteX1" fmla="*/ 4522796 w 4522796"/>
              <a:gd name="connsiteY1" fmla="*/ 2919017 h 2919017"/>
              <a:gd name="connsiteX2" fmla="*/ 3170909 w 4522796"/>
              <a:gd name="connsiteY2" fmla="*/ 0 h 2919017"/>
              <a:gd name="connsiteX3" fmla="*/ 0 w 4522796"/>
              <a:gd name="connsiteY3" fmla="*/ 0 h 2919017"/>
            </a:gdLst>
            <a:ahLst/>
            <a:cxnLst>
              <a:cxn ang="0">
                <a:pos x="connsiteX0" y="connsiteY0"/>
              </a:cxn>
              <a:cxn ang="0">
                <a:pos x="connsiteX1" y="connsiteY1"/>
              </a:cxn>
              <a:cxn ang="0">
                <a:pos x="connsiteX2" y="connsiteY2"/>
              </a:cxn>
              <a:cxn ang="0">
                <a:pos x="connsiteX3" y="connsiteY3"/>
              </a:cxn>
            </a:cxnLst>
            <a:rect l="l" t="t" r="r" b="b"/>
            <a:pathLst>
              <a:path w="4522796" h="2919017">
                <a:moveTo>
                  <a:pt x="0" y="2919017"/>
                </a:moveTo>
                <a:lnTo>
                  <a:pt x="4522796" y="2919017"/>
                </a:lnTo>
                <a:lnTo>
                  <a:pt x="3170909" y="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50" name="Freeform 12">
            <a:extLst>
              <a:ext uri="{FF2B5EF4-FFF2-40B4-BE49-F238E27FC236}">
                <a16:creationId xmlns:a16="http://schemas.microsoft.com/office/drawing/2014/main" id="{FC1C3757-C15D-49E7-88D1-B023865EC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22">
            <a:extLst>
              <a:ext uri="{FF2B5EF4-FFF2-40B4-BE49-F238E27FC236}">
                <a16:creationId xmlns:a16="http://schemas.microsoft.com/office/drawing/2014/main" id="{C80C0294-6030-46D4-A2C8-8EA9B5F64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448626"/>
            <a:ext cx="6754821" cy="1409374"/>
          </a:xfrm>
          <a:custGeom>
            <a:avLst/>
            <a:gdLst>
              <a:gd name="connsiteX0" fmla="*/ 0 w 6754821"/>
              <a:gd name="connsiteY0" fmla="*/ 0 h 1409374"/>
              <a:gd name="connsiteX1" fmla="*/ 6754821 w 6754821"/>
              <a:gd name="connsiteY1" fmla="*/ 0 h 1409374"/>
              <a:gd name="connsiteX2" fmla="*/ 6102096 w 6754821"/>
              <a:gd name="connsiteY2" fmla="*/ 1409374 h 1409374"/>
              <a:gd name="connsiteX3" fmla="*/ 0 w 6754821"/>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6754821" h="1409374">
                <a:moveTo>
                  <a:pt x="0" y="0"/>
                </a:moveTo>
                <a:lnTo>
                  <a:pt x="6754821" y="0"/>
                </a:lnTo>
                <a:lnTo>
                  <a:pt x="6102096" y="1409374"/>
                </a:lnTo>
                <a:lnTo>
                  <a:pt x="0" y="1409374"/>
                </a:lnTo>
                <a:close/>
              </a:path>
            </a:pathLst>
          </a:cu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8641D61-0E2E-4E21-B27A-DE1720FE3610}"/>
              </a:ext>
            </a:extLst>
          </p:cNvPr>
          <p:cNvSpPr>
            <a:spLocks noGrp="1"/>
          </p:cNvSpPr>
          <p:nvPr>
            <p:ph type="sldNum" sz="quarter" idx="12"/>
          </p:nvPr>
        </p:nvSpPr>
        <p:spPr/>
        <p:txBody>
          <a:bodyPr/>
          <a:lstStyle/>
          <a:p>
            <a:fld id="{A6AF1B4E-90EC-4A51-B6E5-B702C054ECB0}" type="slidenum">
              <a:rPr lang="en-US" smtClean="0"/>
              <a:t>9</a:t>
            </a:fld>
            <a:endParaRPr lang="en-US" dirty="0"/>
          </a:p>
        </p:txBody>
      </p:sp>
      <p:pic>
        <p:nvPicPr>
          <p:cNvPr id="7" name="Picture 6">
            <a:extLst>
              <a:ext uri="{FF2B5EF4-FFF2-40B4-BE49-F238E27FC236}">
                <a16:creationId xmlns:a16="http://schemas.microsoft.com/office/drawing/2014/main" id="{AD1CB25E-EBA8-4D84-9AAF-554208A63004}"/>
              </a:ext>
            </a:extLst>
          </p:cNvPr>
          <p:cNvPicPr>
            <a:picLocks noChangeAspect="1"/>
          </p:cNvPicPr>
          <p:nvPr/>
        </p:nvPicPr>
        <p:blipFill rotWithShape="1">
          <a:blip r:embed="rId3">
            <a:extLst>
              <a:ext uri="{28A0092B-C50C-407E-A947-70E740481C1C}">
                <a14:useLocalDpi xmlns:a14="http://schemas.microsoft.com/office/drawing/2010/main" val="0"/>
              </a:ext>
            </a:extLst>
          </a:blip>
          <a:srcRect t="1420"/>
          <a:stretch/>
        </p:blipFill>
        <p:spPr>
          <a:xfrm>
            <a:off x="0" y="73025"/>
            <a:ext cx="12206901" cy="6648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897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781794_Research presentation_RVA_v3" id="{DF2794B4-2314-4F87-8639-5DCB9EEE28EE}" vid="{3B969E49-204F-4FF6-BD10-D26195B8D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E56286B903249A60ED7D965CF56D6" ma:contentTypeVersion="13" ma:contentTypeDescription="Create a new document." ma:contentTypeScope="" ma:versionID="a9a8a44eb97941ddf8f901fcffe79f29">
  <xsd:schema xmlns:xsd="http://www.w3.org/2001/XMLSchema" xmlns:xs="http://www.w3.org/2001/XMLSchema" xmlns:p="http://schemas.microsoft.com/office/2006/metadata/properties" xmlns:ns3="53291367-c788-4059-b877-67bc3eb121f5" xmlns:ns4="507961cd-a57d-42e4-b761-88e38bd20119" targetNamespace="http://schemas.microsoft.com/office/2006/metadata/properties" ma:root="true" ma:fieldsID="14ae4db3ed3a00d75707db13c6600627" ns3:_="" ns4:_="">
    <xsd:import namespace="53291367-c788-4059-b877-67bc3eb121f5"/>
    <xsd:import namespace="507961cd-a57d-42e4-b761-88e38bd20119"/>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91367-c788-4059-b877-67bc3eb121f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7961cd-a57d-42e4-b761-88e38bd2011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3291367-c788-4059-b877-67bc3eb121f5" xsi:nil="true"/>
  </documentManagement>
</p:properties>
</file>

<file path=customXml/itemProps1.xml><?xml version="1.0" encoding="utf-8"?>
<ds:datastoreItem xmlns:ds="http://schemas.openxmlformats.org/officeDocument/2006/customXml" ds:itemID="{7E862879-ED31-489F-BAC0-D3ECFB7AF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291367-c788-4059-b877-67bc3eb121f5"/>
    <ds:schemaRef ds:uri="507961cd-a57d-42e4-b761-88e38bd20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875DA-F9FD-4F83-A049-3B1027B542DE}">
  <ds:schemaRefs>
    <ds:schemaRef ds:uri="http://schemas.microsoft.com/sharepoint/v3/contenttype/forms"/>
  </ds:schemaRefs>
</ds:datastoreItem>
</file>

<file path=customXml/itemProps3.xml><?xml version="1.0" encoding="utf-8"?>
<ds:datastoreItem xmlns:ds="http://schemas.openxmlformats.org/officeDocument/2006/customXml" ds:itemID="{03C7D9E6-B0D9-433E-BD46-EB60F64F4DA8}">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07961cd-a57d-42e4-b761-88e38bd20119"/>
    <ds:schemaRef ds:uri="53291367-c788-4059-b877-67bc3eb121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2158</Words>
  <Application>Microsoft Office PowerPoint</Application>
  <PresentationFormat>Widescreen</PresentationFormat>
  <Paragraphs>207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Franklin Gothic Book</vt:lpstr>
      <vt:lpstr>Segoe UI</vt:lpstr>
      <vt:lpstr>Office Theme</vt:lpstr>
      <vt:lpstr>Evidence-centered Classroom Assessment Design (ECCA)</vt:lpstr>
      <vt:lpstr>Who?</vt:lpstr>
      <vt:lpstr>What?</vt:lpstr>
      <vt:lpstr>Why?</vt:lpstr>
      <vt:lpstr>Ask 4 Questions</vt:lpstr>
      <vt:lpstr>Planning the Four Elements of the Lesson Life-Cycle</vt:lpstr>
      <vt:lpstr>PowerPoint Presentation</vt:lpstr>
      <vt:lpstr>Assignment/Activity/Task Example</vt:lpstr>
      <vt:lpstr>PowerPoint Presentation</vt:lpstr>
      <vt:lpstr>PowerPoint Presentation</vt:lpstr>
      <vt:lpstr>PowerPoint Presentation</vt:lpstr>
      <vt:lpstr>PowerPoint Presentation</vt:lpstr>
      <vt:lpstr>PowerPoint Presentation</vt:lpstr>
      <vt:lpstr>Don’t Try This at Home!  Try it in the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2019-11-05T18:21:54Z</dcterms:created>
  <dcterms:modified xsi:type="dcterms:W3CDTF">2019-11-16T21:56:00Z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0x01010077AE56286B903249A60ED7D965CF56D6</vt:lpwstr>
  </property>
</Properties>
</file>